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7" r:id="rId4"/>
    <p:sldMasterId id="2147483738" r:id="rId5"/>
    <p:sldMasterId id="214748373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y="5143500" cx="9144000"/>
  <p:notesSz cx="6858000" cy="9144000"/>
  <p:embeddedFontLst>
    <p:embeddedFont>
      <p:font typeface="Urbanist Medium"/>
      <p:regular r:id="rId29"/>
      <p:bold r:id="rId30"/>
      <p:italic r:id="rId31"/>
      <p:boldItalic r:id="rId32"/>
    </p:embeddedFont>
    <p:embeddedFont>
      <p:font typeface="Urbanist SemiBold"/>
      <p:regular r:id="rId33"/>
      <p:bold r:id="rId34"/>
      <p:italic r:id="rId35"/>
      <p:boldItalic r:id="rId36"/>
    </p:embeddedFont>
    <p:embeddedFont>
      <p:font typeface="Urbanist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Urbanist-bold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UrbanistMedium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UrbanistMedium-italic.fntdata"/><Relationship Id="rId30" Type="http://schemas.openxmlformats.org/officeDocument/2006/relationships/font" Target="fonts/UrbanistMedium-bold.fntdata"/><Relationship Id="rId11" Type="http://schemas.openxmlformats.org/officeDocument/2006/relationships/slide" Target="slides/slide4.xml"/><Relationship Id="rId33" Type="http://schemas.openxmlformats.org/officeDocument/2006/relationships/font" Target="fonts/UrbanistSemiBold-regular.fntdata"/><Relationship Id="rId10" Type="http://schemas.openxmlformats.org/officeDocument/2006/relationships/slide" Target="slides/slide3.xml"/><Relationship Id="rId32" Type="http://schemas.openxmlformats.org/officeDocument/2006/relationships/font" Target="fonts/UrbanistMedium-boldItalic.fntdata"/><Relationship Id="rId13" Type="http://schemas.openxmlformats.org/officeDocument/2006/relationships/slide" Target="slides/slide6.xml"/><Relationship Id="rId35" Type="http://schemas.openxmlformats.org/officeDocument/2006/relationships/font" Target="fonts/UrbanistSemiBold-italic.fntdata"/><Relationship Id="rId12" Type="http://schemas.openxmlformats.org/officeDocument/2006/relationships/slide" Target="slides/slide5.xml"/><Relationship Id="rId34" Type="http://schemas.openxmlformats.org/officeDocument/2006/relationships/font" Target="fonts/UrbanistSemiBold-bold.fntdata"/><Relationship Id="rId15" Type="http://schemas.openxmlformats.org/officeDocument/2006/relationships/slide" Target="slides/slide8.xml"/><Relationship Id="rId37" Type="http://schemas.openxmlformats.org/officeDocument/2006/relationships/font" Target="fonts/Urbanist-regular.fntdata"/><Relationship Id="rId14" Type="http://schemas.openxmlformats.org/officeDocument/2006/relationships/slide" Target="slides/slide7.xml"/><Relationship Id="rId36" Type="http://schemas.openxmlformats.org/officeDocument/2006/relationships/font" Target="fonts/UrbanistSemiBold-boldItalic.fntdata"/><Relationship Id="rId17" Type="http://schemas.openxmlformats.org/officeDocument/2006/relationships/slide" Target="slides/slide10.xml"/><Relationship Id="rId39" Type="http://schemas.openxmlformats.org/officeDocument/2006/relationships/font" Target="fonts/Urbanist-italic.fntdata"/><Relationship Id="rId16" Type="http://schemas.openxmlformats.org/officeDocument/2006/relationships/slide" Target="slides/slide9.xml"/><Relationship Id="rId38" Type="http://schemas.openxmlformats.org/officeDocument/2006/relationships/font" Target="fonts/Urbanist-bold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3bc4851831a_0_2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3bc4851831a_0_2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3bd0b854db3_2_1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3bd0b854db3_2_1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3bd5aab861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3bd5aab861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3bd5d7d42b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3bd5d7d42b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3bd5d7d42b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3bd5d7d42b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3bd3aff2ca1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3bd3aff2ca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3c64b3bcd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3c64b3bcd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3bd5e0cd9f2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3bd5e0cd9f2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3bd5e0cd9f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3bd5e0cd9f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3bd5e0cd9f2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3bd5e0cd9f2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3bd5e0cd9f2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3bd5e0cd9f2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3bc4851831a_0_2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3bc4851831a_0_2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3bd5d7d42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3bd5d7d42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3bc4851831a_0_28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3bc4851831a_0_2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3bd0b854db3_2_10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3bd0b854db3_2_10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3bd0b854db3_2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3bd0b854db3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3bd0b854db3_2_1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3bd0b854db3_2_1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3c63db2946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3c63db2946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3bd0b854db3_2_1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3bd0b854db3_2_1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3bd0b854db3_2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3bd0b854db3_2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3bd0b854d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3bd0b854d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ALT 1">
  <p:cSld name="BLANK_4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 amt="50000"/>
          </a:blip>
          <a:srcRect b="8145" l="3133" r="7834" t="16785"/>
          <a:stretch/>
        </p:blipFill>
        <p:spPr>
          <a:xfrm flipH="1" rot="10800000">
            <a:off x="0" y="-3474"/>
            <a:ext cx="9161550" cy="515449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/>
          <p:nvPr/>
        </p:nvSpPr>
        <p:spPr>
          <a:xfrm flipH="1" rot="10800000">
            <a:off x="0" y="4676700"/>
            <a:ext cx="9149700" cy="46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228600" y="1738950"/>
            <a:ext cx="4402800" cy="25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rbanist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1" name="Google Shape;61;p14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228600" y="228600"/>
            <a:ext cx="6658800" cy="14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64" name="Google Shape;64;p14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" name="Google Shape;65;p14"/>
          <p:cNvSpPr txBox="1"/>
          <p:nvPr>
            <p:ph idx="5" type="subTitle"/>
          </p:nvPr>
        </p:nvSpPr>
        <p:spPr>
          <a:xfrm>
            <a:off x="297075" y="4175900"/>
            <a:ext cx="1264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6" type="subTitle"/>
          </p:nvPr>
        </p:nvSpPr>
        <p:spPr>
          <a:xfrm>
            <a:off x="1786375" y="4175900"/>
            <a:ext cx="1264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idx="7" type="subTitle"/>
          </p:nvPr>
        </p:nvSpPr>
        <p:spPr>
          <a:xfrm>
            <a:off x="228591" y="3454475"/>
            <a:ext cx="4659600" cy="25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8" type="subTitle"/>
          </p:nvPr>
        </p:nvSpPr>
        <p:spPr>
          <a:xfrm>
            <a:off x="228591" y="3743050"/>
            <a:ext cx="4659600" cy="25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ALT 1">
  <p:cSld name="BLANK_1_1_2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228600" y="395043"/>
            <a:ext cx="6480300" cy="587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228600" y="1743625"/>
            <a:ext cx="4296600" cy="2709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4" name="Google Shape;74;p15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5" name="Google Shape;75;p15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77" name="Google Shape;77;p15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values">
  <p:cSld name="BLANK_1_1_1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idx="1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80" name="Google Shape;80;p16"/>
          <p:cNvSpPr txBox="1"/>
          <p:nvPr>
            <p:ph type="title"/>
          </p:nvPr>
        </p:nvSpPr>
        <p:spPr>
          <a:xfrm>
            <a:off x="228600" y="613525"/>
            <a:ext cx="7223400" cy="422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1" name="Google Shape;81;p16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82" name="Google Shape;82;p16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83" name="Google Shape;83;p16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84" name="Google Shape;84;p16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86" name="Google Shape;86;p16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" name="Google Shape;87;p16"/>
          <p:cNvSpPr txBox="1"/>
          <p:nvPr>
            <p:ph idx="5" type="subTitle"/>
          </p:nvPr>
        </p:nvSpPr>
        <p:spPr>
          <a:xfrm>
            <a:off x="254625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8" name="Google Shape;88;p16"/>
          <p:cNvSpPr txBox="1"/>
          <p:nvPr>
            <p:ph idx="6" type="subTitle"/>
          </p:nvPr>
        </p:nvSpPr>
        <p:spPr>
          <a:xfrm>
            <a:off x="3275850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9" name="Google Shape;89;p16"/>
          <p:cNvSpPr txBox="1"/>
          <p:nvPr>
            <p:ph idx="7" type="subTitle"/>
          </p:nvPr>
        </p:nvSpPr>
        <p:spPr>
          <a:xfrm>
            <a:off x="6215463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90" name="Google Shape;90;p16"/>
          <p:cNvSpPr txBox="1"/>
          <p:nvPr>
            <p:ph idx="8" type="body"/>
          </p:nvPr>
        </p:nvSpPr>
        <p:spPr>
          <a:xfrm>
            <a:off x="288575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91" name="Google Shape;91;p16"/>
          <p:cNvSpPr txBox="1"/>
          <p:nvPr>
            <p:ph idx="9" type="body"/>
          </p:nvPr>
        </p:nvSpPr>
        <p:spPr>
          <a:xfrm>
            <a:off x="6121413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13" type="body"/>
          </p:nvPr>
        </p:nvSpPr>
        <p:spPr>
          <a:xfrm>
            <a:off x="3192450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and image ALT 2">
  <p:cSld name="CUSTOM_3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/>
          <p:nvPr>
            <p:ph idx="2" type="pic"/>
          </p:nvPr>
        </p:nvSpPr>
        <p:spPr>
          <a:xfrm>
            <a:off x="246150" y="237650"/>
            <a:ext cx="4196400" cy="44382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17"/>
          <p:cNvSpPr txBox="1"/>
          <p:nvPr>
            <p:ph type="title"/>
          </p:nvPr>
        </p:nvSpPr>
        <p:spPr>
          <a:xfrm>
            <a:off x="4591800" y="304700"/>
            <a:ext cx="3861900" cy="19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  <p:sp>
        <p:nvSpPr>
          <p:cNvPr id="96" name="Google Shape;96;p17"/>
          <p:cNvSpPr txBox="1"/>
          <p:nvPr>
            <p:ph idx="3" type="title"/>
          </p:nvPr>
        </p:nvSpPr>
        <p:spPr>
          <a:xfrm>
            <a:off x="4591800" y="738425"/>
            <a:ext cx="4290000" cy="2051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4618950" y="2205375"/>
            <a:ext cx="4290000" cy="16296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4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99" name="Google Shape;99;p17"/>
          <p:cNvSpPr txBox="1"/>
          <p:nvPr>
            <p:ph idx="5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idx="6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01" name="Google Shape;101;p17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02" name="Google Shape;102;p17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103" name="Google Shape;103;p17"/>
          <p:cNvCxnSpPr/>
          <p:nvPr/>
        </p:nvCxnSpPr>
        <p:spPr>
          <a:xfrm>
            <a:off x="228600" y="226100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7"/>
          <p:cNvCxnSpPr/>
          <p:nvPr/>
        </p:nvCxnSpPr>
        <p:spPr>
          <a:xfrm>
            <a:off x="4444600" y="570000"/>
            <a:ext cx="44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7"/>
          <p:cNvCxnSpPr/>
          <p:nvPr/>
        </p:nvCxnSpPr>
        <p:spPr>
          <a:xfrm>
            <a:off x="4442500" y="226100"/>
            <a:ext cx="0" cy="4457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17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1">
  <p:cSld name="BLANK_1_1_1_1_3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228600" y="613525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9" name="Google Shape;109;p18"/>
          <p:cNvSpPr/>
          <p:nvPr>
            <p:ph idx="2" type="pic"/>
          </p:nvPr>
        </p:nvSpPr>
        <p:spPr>
          <a:xfrm>
            <a:off x="4523050" y="737975"/>
            <a:ext cx="2164800" cy="1350300"/>
          </a:xfrm>
          <a:prstGeom prst="roundRect">
            <a:avLst>
              <a:gd fmla="val 7802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18"/>
          <p:cNvSpPr/>
          <p:nvPr>
            <p:ph idx="3" type="pic"/>
          </p:nvPr>
        </p:nvSpPr>
        <p:spPr>
          <a:xfrm>
            <a:off x="6752100" y="737775"/>
            <a:ext cx="2164800" cy="1350300"/>
          </a:xfrm>
          <a:prstGeom prst="roundRect">
            <a:avLst>
              <a:gd fmla="val 7802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18"/>
          <p:cNvSpPr/>
          <p:nvPr>
            <p:ph idx="4" type="pic"/>
          </p:nvPr>
        </p:nvSpPr>
        <p:spPr>
          <a:xfrm>
            <a:off x="4523050" y="2158000"/>
            <a:ext cx="4394100" cy="2282700"/>
          </a:xfrm>
          <a:prstGeom prst="roundRect">
            <a:avLst>
              <a:gd fmla="val 6108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233850" y="3127075"/>
            <a:ext cx="2920800" cy="131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113" name="Google Shape;113;p18"/>
          <p:cNvSpPr txBox="1"/>
          <p:nvPr>
            <p:ph idx="5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14" name="Google Shape;114;p18"/>
          <p:cNvSpPr txBox="1"/>
          <p:nvPr>
            <p:ph idx="6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15" name="Google Shape;115;p18"/>
          <p:cNvSpPr txBox="1"/>
          <p:nvPr>
            <p:ph idx="7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16" name="Google Shape;116;p18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17" name="Google Shape;117;p18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18" name="Google Shape;118;p18"/>
          <p:cNvSpPr txBox="1"/>
          <p:nvPr>
            <p:ph idx="8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119" name="Google Shape;119;p18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ALT 1">
  <p:cSld name="BLANK_1_1_1_1_2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 rotWithShape="1">
          <a:blip r:embed="rId2">
            <a:alphaModFix amt="60000"/>
          </a:blip>
          <a:srcRect b="14588" l="0" r="15469" t="0"/>
          <a:stretch/>
        </p:blipFill>
        <p:spPr>
          <a:xfrm>
            <a:off x="25" y="1172500"/>
            <a:ext cx="5181349" cy="349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23" name="Google Shape;123;p19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24" name="Google Shape;124;p19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25" name="Google Shape;125;p19"/>
          <p:cNvSpPr txBox="1"/>
          <p:nvPr>
            <p:ph type="title"/>
          </p:nvPr>
        </p:nvSpPr>
        <p:spPr>
          <a:xfrm>
            <a:off x="277500" y="228600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26" name="Google Shape;126;p19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" name="Google Shape;127;p19"/>
          <p:cNvSpPr txBox="1"/>
          <p:nvPr>
            <p:ph idx="4" type="subTitle"/>
          </p:nvPr>
        </p:nvSpPr>
        <p:spPr>
          <a:xfrm>
            <a:off x="4744575" y="387150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28" name="Google Shape;128;p19"/>
          <p:cNvSpPr txBox="1"/>
          <p:nvPr>
            <p:ph idx="5" type="subTitle"/>
          </p:nvPr>
        </p:nvSpPr>
        <p:spPr>
          <a:xfrm>
            <a:off x="4744575" y="1066588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29" name="Google Shape;129;p19"/>
          <p:cNvSpPr txBox="1"/>
          <p:nvPr>
            <p:ph idx="6" type="subTitle"/>
          </p:nvPr>
        </p:nvSpPr>
        <p:spPr>
          <a:xfrm>
            <a:off x="4744575" y="1742700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30" name="Google Shape;130;p19"/>
          <p:cNvSpPr txBox="1"/>
          <p:nvPr>
            <p:ph idx="7" type="subTitle"/>
          </p:nvPr>
        </p:nvSpPr>
        <p:spPr>
          <a:xfrm>
            <a:off x="4744575" y="2420513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31" name="Google Shape;131;p19"/>
          <p:cNvSpPr txBox="1"/>
          <p:nvPr>
            <p:ph idx="8" type="subTitle"/>
          </p:nvPr>
        </p:nvSpPr>
        <p:spPr>
          <a:xfrm>
            <a:off x="4744575" y="3098275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32" name="Google Shape;132;p19"/>
          <p:cNvSpPr txBox="1"/>
          <p:nvPr>
            <p:ph idx="9" type="subTitle"/>
          </p:nvPr>
        </p:nvSpPr>
        <p:spPr>
          <a:xfrm>
            <a:off x="4744575" y="3776075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33" name="Google Shape;133;p19"/>
          <p:cNvSpPr txBox="1"/>
          <p:nvPr>
            <p:ph idx="13" type="subTitle"/>
          </p:nvPr>
        </p:nvSpPr>
        <p:spPr>
          <a:xfrm>
            <a:off x="5067075" y="38715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19"/>
          <p:cNvSpPr txBox="1"/>
          <p:nvPr>
            <p:ph idx="14" type="subTitle"/>
          </p:nvPr>
        </p:nvSpPr>
        <p:spPr>
          <a:xfrm>
            <a:off x="5067075" y="106158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19"/>
          <p:cNvSpPr txBox="1"/>
          <p:nvPr>
            <p:ph idx="15" type="subTitle"/>
          </p:nvPr>
        </p:nvSpPr>
        <p:spPr>
          <a:xfrm>
            <a:off x="5067075" y="173935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19"/>
          <p:cNvSpPr txBox="1"/>
          <p:nvPr>
            <p:ph idx="16" type="subTitle"/>
          </p:nvPr>
        </p:nvSpPr>
        <p:spPr>
          <a:xfrm>
            <a:off x="5067075" y="242410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19"/>
          <p:cNvSpPr txBox="1"/>
          <p:nvPr>
            <p:ph idx="17" type="subTitle"/>
          </p:nvPr>
        </p:nvSpPr>
        <p:spPr>
          <a:xfrm>
            <a:off x="5067075" y="309493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19"/>
          <p:cNvSpPr txBox="1"/>
          <p:nvPr>
            <p:ph idx="18" type="subTitle"/>
          </p:nvPr>
        </p:nvSpPr>
        <p:spPr>
          <a:xfrm>
            <a:off x="5067075" y="376578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19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40" name="Google Shape;140;p19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s">
  <p:cSld name="BLANK_1_1_1_1_2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/>
          <p:nvPr>
            <p:ph idx="2" type="pic"/>
          </p:nvPr>
        </p:nvSpPr>
        <p:spPr>
          <a:xfrm>
            <a:off x="461895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43" name="Google Shape;143;p20"/>
          <p:cNvSpPr txBox="1"/>
          <p:nvPr>
            <p:ph idx="1" type="subTitle"/>
          </p:nvPr>
        </p:nvSpPr>
        <p:spPr>
          <a:xfrm>
            <a:off x="4619000" y="1702322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44" name="Google Shape;144;p20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45" name="Google Shape;145;p20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46" name="Google Shape;146;p20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47" name="Google Shape;147;p20"/>
          <p:cNvSpPr txBox="1"/>
          <p:nvPr>
            <p:ph type="title"/>
          </p:nvPr>
        </p:nvSpPr>
        <p:spPr>
          <a:xfrm>
            <a:off x="228600" y="234750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8" name="Google Shape;148;p20"/>
          <p:cNvSpPr txBox="1"/>
          <p:nvPr>
            <p:ph idx="6" type="subTitle"/>
          </p:nvPr>
        </p:nvSpPr>
        <p:spPr>
          <a:xfrm>
            <a:off x="461900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49" name="Google Shape;149;p20"/>
          <p:cNvSpPr/>
          <p:nvPr>
            <p:ph idx="7" type="pic"/>
          </p:nvPr>
        </p:nvSpPr>
        <p:spPr>
          <a:xfrm>
            <a:off x="608070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50" name="Google Shape;150;p20"/>
          <p:cNvSpPr txBox="1"/>
          <p:nvPr>
            <p:ph idx="8" type="subTitle"/>
          </p:nvPr>
        </p:nvSpPr>
        <p:spPr>
          <a:xfrm>
            <a:off x="6080750" y="1702321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51" name="Google Shape;151;p20"/>
          <p:cNvSpPr txBox="1"/>
          <p:nvPr>
            <p:ph idx="9" type="subTitle"/>
          </p:nvPr>
        </p:nvSpPr>
        <p:spPr>
          <a:xfrm>
            <a:off x="608075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52" name="Google Shape;152;p20"/>
          <p:cNvSpPr/>
          <p:nvPr>
            <p:ph idx="13" type="pic"/>
          </p:nvPr>
        </p:nvSpPr>
        <p:spPr>
          <a:xfrm>
            <a:off x="754245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53" name="Google Shape;153;p20"/>
          <p:cNvSpPr txBox="1"/>
          <p:nvPr>
            <p:ph idx="14" type="subTitle"/>
          </p:nvPr>
        </p:nvSpPr>
        <p:spPr>
          <a:xfrm>
            <a:off x="7542500" y="1702321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54" name="Google Shape;154;p20"/>
          <p:cNvSpPr txBox="1"/>
          <p:nvPr>
            <p:ph idx="15" type="subTitle"/>
          </p:nvPr>
        </p:nvSpPr>
        <p:spPr>
          <a:xfrm>
            <a:off x="754250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55" name="Google Shape;155;p20"/>
          <p:cNvSpPr/>
          <p:nvPr>
            <p:ph idx="16" type="pic"/>
          </p:nvPr>
        </p:nvSpPr>
        <p:spPr>
          <a:xfrm>
            <a:off x="461895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56" name="Google Shape;156;p20"/>
          <p:cNvSpPr txBox="1"/>
          <p:nvPr>
            <p:ph idx="17" type="subTitle"/>
          </p:nvPr>
        </p:nvSpPr>
        <p:spPr>
          <a:xfrm>
            <a:off x="4619000" y="3769446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18" type="subTitle"/>
          </p:nvPr>
        </p:nvSpPr>
        <p:spPr>
          <a:xfrm>
            <a:off x="461900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58" name="Google Shape;158;p20"/>
          <p:cNvSpPr/>
          <p:nvPr>
            <p:ph idx="19" type="pic"/>
          </p:nvPr>
        </p:nvSpPr>
        <p:spPr>
          <a:xfrm>
            <a:off x="608070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59" name="Google Shape;159;p20"/>
          <p:cNvSpPr txBox="1"/>
          <p:nvPr>
            <p:ph idx="20" type="subTitle"/>
          </p:nvPr>
        </p:nvSpPr>
        <p:spPr>
          <a:xfrm>
            <a:off x="6080750" y="3769447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60" name="Google Shape;160;p20"/>
          <p:cNvSpPr txBox="1"/>
          <p:nvPr>
            <p:ph idx="21" type="subTitle"/>
          </p:nvPr>
        </p:nvSpPr>
        <p:spPr>
          <a:xfrm>
            <a:off x="608075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61" name="Google Shape;161;p20"/>
          <p:cNvSpPr/>
          <p:nvPr>
            <p:ph idx="22" type="pic"/>
          </p:nvPr>
        </p:nvSpPr>
        <p:spPr>
          <a:xfrm>
            <a:off x="754245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62" name="Google Shape;162;p20"/>
          <p:cNvSpPr txBox="1"/>
          <p:nvPr>
            <p:ph idx="23" type="subTitle"/>
          </p:nvPr>
        </p:nvSpPr>
        <p:spPr>
          <a:xfrm>
            <a:off x="7542500" y="3769446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63" name="Google Shape;163;p20"/>
          <p:cNvSpPr txBox="1"/>
          <p:nvPr>
            <p:ph idx="24" type="subTitle"/>
          </p:nvPr>
        </p:nvSpPr>
        <p:spPr>
          <a:xfrm>
            <a:off x="754250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cxnSp>
        <p:nvCxnSpPr>
          <p:cNvPr id="164" name="Google Shape;164;p20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20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66" name="Google Shape;166;p20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ALT 2">
  <p:cSld name="BLANK_1_1_1_1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/>
          <p:nvPr>
            <p:ph idx="2" type="pic"/>
          </p:nvPr>
        </p:nvSpPr>
        <p:spPr>
          <a:xfrm>
            <a:off x="9425" y="-3075"/>
            <a:ext cx="9144000" cy="46410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1"/>
          <p:cNvSpPr txBox="1"/>
          <p:nvPr>
            <p:ph type="title"/>
          </p:nvPr>
        </p:nvSpPr>
        <p:spPr>
          <a:xfrm>
            <a:off x="234125" y="3337800"/>
            <a:ext cx="8574600" cy="111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170" name="Google Shape;170;p21"/>
          <p:cNvSpPr txBox="1"/>
          <p:nvPr>
            <p:ph idx="1" type="subTitle"/>
          </p:nvPr>
        </p:nvSpPr>
        <p:spPr>
          <a:xfrm>
            <a:off x="228600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1" name="Google Shape;171;p21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2" name="Google Shape;172;p21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3" name="Google Shape;173;p21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174" name="Google Shape;174;p21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" name="Google Shape;175;p21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76" name="Google Shape;176;p21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ds w/ images">
  <p:cSld name="BLANK_1_1_1_1_1_1_1_1_1_1_3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9" name="Google Shape;179;p22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80" name="Google Shape;180;p22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grpSp>
        <p:nvGrpSpPr>
          <p:cNvPr id="181" name="Google Shape;181;p22"/>
          <p:cNvGrpSpPr/>
          <p:nvPr/>
        </p:nvGrpSpPr>
        <p:grpSpPr>
          <a:xfrm rot="5400000">
            <a:off x="8691475" y="228504"/>
            <a:ext cx="228589" cy="228623"/>
            <a:chOff x="1688332" y="4135245"/>
            <a:chExt cx="338700" cy="338700"/>
          </a:xfrm>
        </p:grpSpPr>
        <p:sp>
          <p:nvSpPr>
            <p:cNvPr id="182" name="Google Shape;182;p22"/>
            <p:cNvSpPr/>
            <p:nvPr/>
          </p:nvSpPr>
          <p:spPr>
            <a:xfrm rot="-5400000">
              <a:off x="1688332" y="4135245"/>
              <a:ext cx="338700" cy="33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183" name="Google Shape;183;p22"/>
            <p:cNvGrpSpPr/>
            <p:nvPr/>
          </p:nvGrpSpPr>
          <p:grpSpPr>
            <a:xfrm rot="-5400000">
              <a:off x="1787014" y="4262191"/>
              <a:ext cx="169598" cy="84809"/>
              <a:chOff x="498725" y="2069800"/>
              <a:chExt cx="205200" cy="102600"/>
            </a:xfrm>
          </p:grpSpPr>
          <p:cxnSp>
            <p:nvCxnSpPr>
              <p:cNvPr id="184" name="Google Shape;184;p22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5" name="Google Shape;185;p22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86" name="Google Shape;186;p22"/>
          <p:cNvSpPr/>
          <p:nvPr>
            <p:ph idx="4" type="pic"/>
          </p:nvPr>
        </p:nvSpPr>
        <p:spPr>
          <a:xfrm>
            <a:off x="4267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87" name="Google Shape;187;p22"/>
          <p:cNvSpPr txBox="1"/>
          <p:nvPr>
            <p:ph idx="5" type="subTitle"/>
          </p:nvPr>
        </p:nvSpPr>
        <p:spPr>
          <a:xfrm>
            <a:off x="426700" y="2708802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88" name="Google Shape;188;p22"/>
          <p:cNvSpPr txBox="1"/>
          <p:nvPr>
            <p:ph idx="6" type="subTitle"/>
          </p:nvPr>
        </p:nvSpPr>
        <p:spPr>
          <a:xfrm>
            <a:off x="4267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89" name="Google Shape;189;p22"/>
          <p:cNvSpPr txBox="1"/>
          <p:nvPr>
            <p:ph idx="7" type="body"/>
          </p:nvPr>
        </p:nvSpPr>
        <p:spPr>
          <a:xfrm>
            <a:off x="426700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190" name="Google Shape;190;p22"/>
          <p:cNvSpPr/>
          <p:nvPr>
            <p:ph idx="8" type="pic"/>
          </p:nvPr>
        </p:nvSpPr>
        <p:spPr>
          <a:xfrm>
            <a:off x="26218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91" name="Google Shape;191;p22"/>
          <p:cNvSpPr txBox="1"/>
          <p:nvPr>
            <p:ph idx="9" type="subTitle"/>
          </p:nvPr>
        </p:nvSpPr>
        <p:spPr>
          <a:xfrm>
            <a:off x="2621800" y="2708807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92" name="Google Shape;192;p22"/>
          <p:cNvSpPr txBox="1"/>
          <p:nvPr>
            <p:ph idx="13" type="subTitle"/>
          </p:nvPr>
        </p:nvSpPr>
        <p:spPr>
          <a:xfrm>
            <a:off x="2621800" y="2936075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93" name="Google Shape;193;p22"/>
          <p:cNvSpPr txBox="1"/>
          <p:nvPr>
            <p:ph idx="14" type="body"/>
          </p:nvPr>
        </p:nvSpPr>
        <p:spPr>
          <a:xfrm>
            <a:off x="2621800" y="3251425"/>
            <a:ext cx="17058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194" name="Google Shape;194;p22"/>
          <p:cNvSpPr/>
          <p:nvPr>
            <p:ph idx="15" type="pic"/>
          </p:nvPr>
        </p:nvSpPr>
        <p:spPr>
          <a:xfrm>
            <a:off x="48169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95" name="Google Shape;195;p22"/>
          <p:cNvSpPr txBox="1"/>
          <p:nvPr>
            <p:ph idx="16" type="subTitle"/>
          </p:nvPr>
        </p:nvSpPr>
        <p:spPr>
          <a:xfrm>
            <a:off x="4816900" y="2708808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96" name="Google Shape;196;p22"/>
          <p:cNvSpPr txBox="1"/>
          <p:nvPr>
            <p:ph idx="17" type="subTitle"/>
          </p:nvPr>
        </p:nvSpPr>
        <p:spPr>
          <a:xfrm>
            <a:off x="48169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97" name="Google Shape;197;p22"/>
          <p:cNvSpPr txBox="1"/>
          <p:nvPr>
            <p:ph idx="18" type="body"/>
          </p:nvPr>
        </p:nvSpPr>
        <p:spPr>
          <a:xfrm>
            <a:off x="4817025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198" name="Google Shape;198;p22"/>
          <p:cNvSpPr/>
          <p:nvPr>
            <p:ph idx="19" type="pic"/>
          </p:nvPr>
        </p:nvSpPr>
        <p:spPr>
          <a:xfrm>
            <a:off x="70120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99" name="Google Shape;199;p22"/>
          <p:cNvSpPr txBox="1"/>
          <p:nvPr>
            <p:ph idx="20" type="subTitle"/>
          </p:nvPr>
        </p:nvSpPr>
        <p:spPr>
          <a:xfrm>
            <a:off x="7012000" y="2708807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00" name="Google Shape;200;p22"/>
          <p:cNvSpPr txBox="1"/>
          <p:nvPr>
            <p:ph idx="21" type="subTitle"/>
          </p:nvPr>
        </p:nvSpPr>
        <p:spPr>
          <a:xfrm>
            <a:off x="70120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01" name="Google Shape;201;p22"/>
          <p:cNvSpPr txBox="1"/>
          <p:nvPr>
            <p:ph idx="22" type="body"/>
          </p:nvPr>
        </p:nvSpPr>
        <p:spPr>
          <a:xfrm>
            <a:off x="7012000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cxnSp>
        <p:nvCxnSpPr>
          <p:cNvPr id="202" name="Google Shape;202;p22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" name="Google Shape;203;p22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04" name="Google Shape;204;p22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ort big title and body">
  <p:cSld name="BLANK_1_1_1_1_1_1_1_1_1_1_2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al black shapes against a shadowy background. " id="206" name="Google Shape;206;p23"/>
          <p:cNvPicPr preferRelativeResize="0"/>
          <p:nvPr/>
        </p:nvPicPr>
        <p:blipFill rotWithShape="1">
          <a:blip r:embed="rId2">
            <a:alphaModFix/>
          </a:blip>
          <a:srcRect b="42245" l="17240" r="25038" t="34"/>
          <a:stretch/>
        </p:blipFill>
        <p:spPr>
          <a:xfrm>
            <a:off x="0" y="-289"/>
            <a:ext cx="9144000" cy="5144100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7" name="Google Shape;207;p23"/>
          <p:cNvSpPr txBox="1"/>
          <p:nvPr>
            <p:ph idx="1" type="subTitle"/>
          </p:nvPr>
        </p:nvSpPr>
        <p:spPr>
          <a:xfrm>
            <a:off x="4314775" y="3818375"/>
            <a:ext cx="4230600" cy="45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08" name="Google Shape;208;p23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09" name="Google Shape;209;p23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10" name="Google Shape;210;p23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11" name="Google Shape;211;p23"/>
          <p:cNvSpPr txBox="1"/>
          <p:nvPr>
            <p:ph type="title"/>
          </p:nvPr>
        </p:nvSpPr>
        <p:spPr>
          <a:xfrm>
            <a:off x="228600" y="290448"/>
            <a:ext cx="3655800" cy="2407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212" name="Google Shape;212;p23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3"/>
          <p:cNvCxnSpPr/>
          <p:nvPr/>
        </p:nvCxnSpPr>
        <p:spPr>
          <a:xfrm>
            <a:off x="4159025" y="226100"/>
            <a:ext cx="0" cy="4457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3"/>
          <p:cNvCxnSpPr/>
          <p:nvPr/>
        </p:nvCxnSpPr>
        <p:spPr>
          <a:xfrm>
            <a:off x="228600" y="226100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3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16" name="Google Shape;216;p23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2">
  <p:cSld name="BLANK_1_1_1_1_1_1_1_1_1_1_1_1_2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/>
          <p:nvPr>
            <p:ph idx="1" type="body"/>
          </p:nvPr>
        </p:nvSpPr>
        <p:spPr>
          <a:xfrm>
            <a:off x="228600" y="1743625"/>
            <a:ext cx="4296600" cy="2709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219" name="Google Shape;219;p24"/>
          <p:cNvSpPr/>
          <p:nvPr>
            <p:ph idx="2" type="pic"/>
          </p:nvPr>
        </p:nvSpPr>
        <p:spPr>
          <a:xfrm>
            <a:off x="5342000" y="457200"/>
            <a:ext cx="3573300" cy="39954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220" name="Google Shape;220;p24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1" name="Google Shape;221;p24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2" name="Google Shape;222;p24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3" name="Google Shape;223;p24"/>
          <p:cNvSpPr txBox="1"/>
          <p:nvPr>
            <p:ph idx="6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4" name="Google Shape;224;p24"/>
          <p:cNvSpPr txBox="1"/>
          <p:nvPr>
            <p:ph type="title"/>
          </p:nvPr>
        </p:nvSpPr>
        <p:spPr>
          <a:xfrm>
            <a:off x="228600" y="613525"/>
            <a:ext cx="42966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cxnSp>
        <p:nvCxnSpPr>
          <p:cNvPr id="225" name="Google Shape;225;p24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24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27" name="Google Shape;227;p24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cards">
  <p:cSld name="CUSTOM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"/>
          <p:cNvSpPr txBox="1"/>
          <p:nvPr>
            <p:ph type="title"/>
          </p:nvPr>
        </p:nvSpPr>
        <p:spPr>
          <a:xfrm>
            <a:off x="3386700" y="489887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0" name="Google Shape;230;p25"/>
          <p:cNvSpPr txBox="1"/>
          <p:nvPr>
            <p:ph idx="1" type="subTitle"/>
          </p:nvPr>
        </p:nvSpPr>
        <p:spPr>
          <a:xfrm>
            <a:off x="3386700" y="690369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1" name="Google Shape;231;p25"/>
          <p:cNvSpPr txBox="1"/>
          <p:nvPr>
            <p:ph idx="2" type="subTitle"/>
          </p:nvPr>
        </p:nvSpPr>
        <p:spPr>
          <a:xfrm>
            <a:off x="3386700" y="1070875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2" name="Google Shape;232;p25"/>
          <p:cNvSpPr txBox="1"/>
          <p:nvPr>
            <p:ph idx="3" type="title"/>
          </p:nvPr>
        </p:nvSpPr>
        <p:spPr>
          <a:xfrm>
            <a:off x="6307650" y="482616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3" name="Google Shape;233;p25"/>
          <p:cNvSpPr txBox="1"/>
          <p:nvPr>
            <p:ph idx="4" type="subTitle"/>
          </p:nvPr>
        </p:nvSpPr>
        <p:spPr>
          <a:xfrm>
            <a:off x="6307650" y="690369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4" name="Google Shape;234;p25"/>
          <p:cNvSpPr txBox="1"/>
          <p:nvPr>
            <p:ph idx="5" type="subTitle"/>
          </p:nvPr>
        </p:nvSpPr>
        <p:spPr>
          <a:xfrm>
            <a:off x="6307650" y="1070875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5" name="Google Shape;235;p25"/>
          <p:cNvSpPr txBox="1"/>
          <p:nvPr>
            <p:ph idx="6" type="title"/>
          </p:nvPr>
        </p:nvSpPr>
        <p:spPr>
          <a:xfrm>
            <a:off x="233850" y="228600"/>
            <a:ext cx="21900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6" name="Google Shape;236;p25"/>
          <p:cNvSpPr txBox="1"/>
          <p:nvPr>
            <p:ph idx="7" type="subTitle"/>
          </p:nvPr>
        </p:nvSpPr>
        <p:spPr>
          <a:xfrm>
            <a:off x="3482800" y="4057204"/>
            <a:ext cx="10761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7" name="Google Shape;237;p25"/>
          <p:cNvSpPr txBox="1"/>
          <p:nvPr>
            <p:ph idx="8" type="subTitle"/>
          </p:nvPr>
        </p:nvSpPr>
        <p:spPr>
          <a:xfrm>
            <a:off x="6405300" y="4057079"/>
            <a:ext cx="10761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8" name="Google Shape;238;p25"/>
          <p:cNvSpPr txBox="1"/>
          <p:nvPr>
            <p:ph idx="9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39" name="Google Shape;239;p25"/>
          <p:cNvSpPr txBox="1"/>
          <p:nvPr>
            <p:ph idx="1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40" name="Google Shape;240;p25"/>
          <p:cNvSpPr txBox="1"/>
          <p:nvPr>
            <p:ph idx="1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41" name="Google Shape;241;p25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2" name="Google Shape;242;p25"/>
          <p:cNvGrpSpPr/>
          <p:nvPr/>
        </p:nvGrpSpPr>
        <p:grpSpPr>
          <a:xfrm rot="-5400000">
            <a:off x="4794488" y="4206993"/>
            <a:ext cx="141588" cy="73485"/>
            <a:chOff x="498725" y="2069800"/>
            <a:chExt cx="205200" cy="106500"/>
          </a:xfrm>
        </p:grpSpPr>
        <p:cxnSp>
          <p:nvCxnSpPr>
            <p:cNvPr id="243" name="Google Shape;243;p25"/>
            <p:cNvCxnSpPr/>
            <p:nvPr/>
          </p:nvCxnSpPr>
          <p:spPr>
            <a:xfrm flipH="1" rot="-5400000">
              <a:off x="498725" y="2069800"/>
              <a:ext cx="103500" cy="10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4" name="Google Shape;244;p25"/>
            <p:cNvCxnSpPr/>
            <p:nvPr/>
          </p:nvCxnSpPr>
          <p:spPr>
            <a:xfrm rot="5400000">
              <a:off x="596825" y="2069200"/>
              <a:ext cx="106500" cy="1077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5" name="Google Shape;245;p25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46" name="Google Shape;246;p25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cards">
  <p:cSld name="CUSTOM_1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6"/>
          <p:cNvSpPr txBox="1"/>
          <p:nvPr>
            <p:ph type="title"/>
          </p:nvPr>
        </p:nvSpPr>
        <p:spPr>
          <a:xfrm>
            <a:off x="233850" y="228600"/>
            <a:ext cx="21900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249" name="Google Shape;249;p26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50" name="Google Shape;250;p26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51" name="Google Shape;251;p26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52" name="Google Shape;252;p26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" name="Google Shape;253;p26"/>
          <p:cNvSpPr txBox="1"/>
          <p:nvPr>
            <p:ph idx="4" type="title"/>
          </p:nvPr>
        </p:nvSpPr>
        <p:spPr>
          <a:xfrm>
            <a:off x="3379125" y="49110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54" name="Google Shape;254;p26"/>
          <p:cNvSpPr txBox="1"/>
          <p:nvPr>
            <p:ph idx="5" type="subTitle"/>
          </p:nvPr>
        </p:nvSpPr>
        <p:spPr>
          <a:xfrm>
            <a:off x="3379125" y="691577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55" name="Google Shape;255;p26"/>
          <p:cNvSpPr txBox="1"/>
          <p:nvPr>
            <p:ph idx="6" type="subTitle"/>
          </p:nvPr>
        </p:nvSpPr>
        <p:spPr>
          <a:xfrm>
            <a:off x="3379123" y="107207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56" name="Google Shape;256;p26"/>
          <p:cNvSpPr txBox="1"/>
          <p:nvPr>
            <p:ph idx="7" type="title"/>
          </p:nvPr>
        </p:nvSpPr>
        <p:spPr>
          <a:xfrm>
            <a:off x="6318039" y="49110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57" name="Google Shape;257;p26"/>
          <p:cNvSpPr txBox="1"/>
          <p:nvPr>
            <p:ph idx="8" type="subTitle"/>
          </p:nvPr>
        </p:nvSpPr>
        <p:spPr>
          <a:xfrm>
            <a:off x="6318039" y="691577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58" name="Google Shape;258;p26"/>
          <p:cNvSpPr txBox="1"/>
          <p:nvPr>
            <p:ph idx="9" type="subTitle"/>
          </p:nvPr>
        </p:nvSpPr>
        <p:spPr>
          <a:xfrm>
            <a:off x="6318036" y="107207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59" name="Google Shape;259;p26"/>
          <p:cNvSpPr txBox="1"/>
          <p:nvPr>
            <p:ph idx="13" type="title"/>
          </p:nvPr>
        </p:nvSpPr>
        <p:spPr>
          <a:xfrm>
            <a:off x="6318039" y="265574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60" name="Google Shape;260;p26"/>
          <p:cNvSpPr txBox="1"/>
          <p:nvPr>
            <p:ph idx="14" type="subTitle"/>
          </p:nvPr>
        </p:nvSpPr>
        <p:spPr>
          <a:xfrm>
            <a:off x="6318039" y="2856216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61" name="Google Shape;261;p26"/>
          <p:cNvSpPr txBox="1"/>
          <p:nvPr>
            <p:ph idx="15" type="subTitle"/>
          </p:nvPr>
        </p:nvSpPr>
        <p:spPr>
          <a:xfrm>
            <a:off x="6318036" y="323671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62" name="Google Shape;262;p26"/>
          <p:cNvSpPr txBox="1"/>
          <p:nvPr>
            <p:ph idx="16" type="title"/>
          </p:nvPr>
        </p:nvSpPr>
        <p:spPr>
          <a:xfrm>
            <a:off x="3379125" y="265574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63" name="Google Shape;263;p26"/>
          <p:cNvSpPr txBox="1"/>
          <p:nvPr>
            <p:ph idx="17" type="subTitle"/>
          </p:nvPr>
        </p:nvSpPr>
        <p:spPr>
          <a:xfrm>
            <a:off x="3379125" y="2856216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64" name="Google Shape;264;p26"/>
          <p:cNvSpPr txBox="1"/>
          <p:nvPr>
            <p:ph idx="18" type="subTitle"/>
          </p:nvPr>
        </p:nvSpPr>
        <p:spPr>
          <a:xfrm>
            <a:off x="3379123" y="323671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65" name="Google Shape;265;p26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6" name="Google Shape;266;p26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CUSTOM_7_1_1_1_1_1_1_1_1_1_1_1_1_1_1_1_1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/>
          <p:cNvPicPr preferRelativeResize="0"/>
          <p:nvPr/>
        </p:nvPicPr>
        <p:blipFill rotWithShape="1">
          <a:blip r:embed="rId2">
            <a:alphaModFix/>
          </a:blip>
          <a:srcRect b="14588" l="0" r="15469" t="0"/>
          <a:stretch/>
        </p:blipFill>
        <p:spPr>
          <a:xfrm flipH="1">
            <a:off x="4571999" y="2061075"/>
            <a:ext cx="4572001" cy="3082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9" name="Google Shape;269;p27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27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71" name="Google Shape;271;p27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72" name="Google Shape;272;p27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73" name="Google Shape;273;p27"/>
          <p:cNvSpPr txBox="1"/>
          <p:nvPr>
            <p:ph idx="4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74" name="Google Shape;274;p27"/>
          <p:cNvSpPr txBox="1"/>
          <p:nvPr>
            <p:ph type="title"/>
          </p:nvPr>
        </p:nvSpPr>
        <p:spPr>
          <a:xfrm>
            <a:off x="355225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75" name="Google Shape;275;p27"/>
          <p:cNvSpPr txBox="1"/>
          <p:nvPr>
            <p:ph idx="5" type="subTitle"/>
          </p:nvPr>
        </p:nvSpPr>
        <p:spPr>
          <a:xfrm>
            <a:off x="355225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76" name="Google Shape;276;p27"/>
          <p:cNvSpPr txBox="1"/>
          <p:nvPr>
            <p:ph idx="6" type="body"/>
          </p:nvPr>
        </p:nvSpPr>
        <p:spPr>
          <a:xfrm>
            <a:off x="355225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7" name="Google Shape;277;p27"/>
          <p:cNvSpPr txBox="1"/>
          <p:nvPr>
            <p:ph idx="7" type="title"/>
          </p:nvPr>
        </p:nvSpPr>
        <p:spPr>
          <a:xfrm>
            <a:off x="2543875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78" name="Google Shape;278;p27"/>
          <p:cNvSpPr txBox="1"/>
          <p:nvPr>
            <p:ph idx="8" type="subTitle"/>
          </p:nvPr>
        </p:nvSpPr>
        <p:spPr>
          <a:xfrm>
            <a:off x="2543875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79" name="Google Shape;279;p27"/>
          <p:cNvSpPr txBox="1"/>
          <p:nvPr>
            <p:ph idx="9" type="body"/>
          </p:nvPr>
        </p:nvSpPr>
        <p:spPr>
          <a:xfrm>
            <a:off x="2543875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0" name="Google Shape;280;p27"/>
          <p:cNvSpPr txBox="1"/>
          <p:nvPr>
            <p:ph idx="13" type="title"/>
          </p:nvPr>
        </p:nvSpPr>
        <p:spPr>
          <a:xfrm>
            <a:off x="4745500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81" name="Google Shape;281;p27"/>
          <p:cNvSpPr txBox="1"/>
          <p:nvPr>
            <p:ph idx="14" type="subTitle"/>
          </p:nvPr>
        </p:nvSpPr>
        <p:spPr>
          <a:xfrm>
            <a:off x="4745500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2" name="Google Shape;282;p27"/>
          <p:cNvSpPr txBox="1"/>
          <p:nvPr>
            <p:ph idx="15" type="body"/>
          </p:nvPr>
        </p:nvSpPr>
        <p:spPr>
          <a:xfrm>
            <a:off x="4745400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3" name="Google Shape;283;p27"/>
          <p:cNvSpPr txBox="1"/>
          <p:nvPr>
            <p:ph idx="16" type="title"/>
          </p:nvPr>
        </p:nvSpPr>
        <p:spPr>
          <a:xfrm>
            <a:off x="6942300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84" name="Google Shape;284;p27"/>
          <p:cNvSpPr txBox="1"/>
          <p:nvPr>
            <p:ph idx="17" type="subTitle"/>
          </p:nvPr>
        </p:nvSpPr>
        <p:spPr>
          <a:xfrm>
            <a:off x="6942300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5" name="Google Shape;285;p27"/>
          <p:cNvSpPr txBox="1"/>
          <p:nvPr>
            <p:ph idx="18" type="body"/>
          </p:nvPr>
        </p:nvSpPr>
        <p:spPr>
          <a:xfrm>
            <a:off x="6942300" y="2465025"/>
            <a:ext cx="17916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6" name="Google Shape;286;p27"/>
          <p:cNvSpPr txBox="1"/>
          <p:nvPr>
            <p:ph idx="19" type="title"/>
          </p:nvPr>
        </p:nvSpPr>
        <p:spPr>
          <a:xfrm>
            <a:off x="228600" y="613525"/>
            <a:ext cx="3904500" cy="864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7" name="Google Shape;287;p27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88" name="Google Shape;288;p27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s">
  <p:cSld name="CUSTOM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8"/>
          <p:cNvSpPr txBox="1"/>
          <p:nvPr>
            <p:ph idx="1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91" name="Google Shape;291;p28"/>
          <p:cNvCxnSpPr/>
          <p:nvPr/>
        </p:nvCxnSpPr>
        <p:spPr>
          <a:xfrm>
            <a:off x="228450" y="2061025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" name="Google Shape;292;p28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93" name="Google Shape;293;p28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94" name="Google Shape;294;p28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95" name="Google Shape;295;p28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" name="Google Shape;296;p28"/>
          <p:cNvSpPr txBox="1"/>
          <p:nvPr>
            <p:ph type="title"/>
          </p:nvPr>
        </p:nvSpPr>
        <p:spPr>
          <a:xfrm>
            <a:off x="228600" y="369300"/>
            <a:ext cx="6480300" cy="587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297" name="Google Shape;297;p28"/>
          <p:cNvSpPr/>
          <p:nvPr>
            <p:ph idx="5" type="pic"/>
          </p:nvPr>
        </p:nvSpPr>
        <p:spPr>
          <a:xfrm>
            <a:off x="3795900" y="2682425"/>
            <a:ext cx="1458300" cy="14583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28"/>
          <p:cNvSpPr txBox="1"/>
          <p:nvPr>
            <p:ph idx="6" type="body"/>
          </p:nvPr>
        </p:nvSpPr>
        <p:spPr>
          <a:xfrm>
            <a:off x="5871500" y="2468775"/>
            <a:ext cx="2864700" cy="676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9" name="Google Shape;299;p28"/>
          <p:cNvSpPr txBox="1"/>
          <p:nvPr>
            <p:ph idx="7" type="body"/>
          </p:nvPr>
        </p:nvSpPr>
        <p:spPr>
          <a:xfrm>
            <a:off x="5871500" y="3553025"/>
            <a:ext cx="2864700" cy="69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indent="-3048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indent="-3048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indent="-3048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indent="-3048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indent="-3048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indent="-3048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indent="-3048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indent="-3048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00" name="Google Shape;300;p28"/>
          <p:cNvSpPr txBox="1"/>
          <p:nvPr>
            <p:ph idx="8" type="subTitle"/>
          </p:nvPr>
        </p:nvSpPr>
        <p:spPr>
          <a:xfrm>
            <a:off x="238800" y="2720113"/>
            <a:ext cx="2824500" cy="145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01" name="Google Shape;301;p28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02" name="Google Shape;302;p28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s">
  <p:cSld name="CUSTOM_2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9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05" name="Google Shape;305;p29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06" name="Google Shape;306;p29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307" name="Google Shape;307;p29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8" name="Google Shape;308;p29"/>
          <p:cNvSpPr/>
          <p:nvPr/>
        </p:nvSpPr>
        <p:spPr>
          <a:xfrm>
            <a:off x="228600" y="1395962"/>
            <a:ext cx="2101200" cy="3054000"/>
          </a:xfrm>
          <a:prstGeom prst="roundRect">
            <a:avLst>
              <a:gd fmla="val 963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09" name="Google Shape;309;p29"/>
          <p:cNvSpPr/>
          <p:nvPr/>
        </p:nvSpPr>
        <p:spPr>
          <a:xfrm>
            <a:off x="2423700" y="1395962"/>
            <a:ext cx="3198600" cy="3054000"/>
          </a:xfrm>
          <a:prstGeom prst="roundRect">
            <a:avLst>
              <a:gd fmla="val 674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10" name="Google Shape;310;p29"/>
          <p:cNvSpPr/>
          <p:nvPr/>
        </p:nvSpPr>
        <p:spPr>
          <a:xfrm>
            <a:off x="5716850" y="1395962"/>
            <a:ext cx="3198600" cy="1758300"/>
          </a:xfrm>
          <a:prstGeom prst="roundRect">
            <a:avLst>
              <a:gd fmla="val 96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11" name="Google Shape;311;p29"/>
          <p:cNvSpPr/>
          <p:nvPr/>
        </p:nvSpPr>
        <p:spPr>
          <a:xfrm>
            <a:off x="5716200" y="3231390"/>
            <a:ext cx="3198600" cy="1217400"/>
          </a:xfrm>
          <a:prstGeom prst="roundRect">
            <a:avLst>
              <a:gd fmla="val 1360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12" name="Google Shape;312;p29"/>
          <p:cNvSpPr/>
          <p:nvPr>
            <p:ph idx="4" type="pic"/>
          </p:nvPr>
        </p:nvSpPr>
        <p:spPr>
          <a:xfrm>
            <a:off x="381950" y="993050"/>
            <a:ext cx="850500" cy="8505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29"/>
          <p:cNvSpPr txBox="1"/>
          <p:nvPr>
            <p:ph idx="5" type="subTitle"/>
          </p:nvPr>
        </p:nvSpPr>
        <p:spPr>
          <a:xfrm>
            <a:off x="381950" y="2062875"/>
            <a:ext cx="1786500" cy="23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b="1"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14" name="Google Shape;314;p29"/>
          <p:cNvSpPr txBox="1"/>
          <p:nvPr>
            <p:ph idx="6" type="body"/>
          </p:nvPr>
        </p:nvSpPr>
        <p:spPr>
          <a:xfrm>
            <a:off x="381950" y="2453500"/>
            <a:ext cx="17865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5" name="Google Shape;315;p29"/>
          <p:cNvSpPr txBox="1"/>
          <p:nvPr>
            <p:ph idx="7" type="subTitle"/>
          </p:nvPr>
        </p:nvSpPr>
        <p:spPr>
          <a:xfrm>
            <a:off x="2580250" y="1528150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16" name="Google Shape;316;p29"/>
          <p:cNvSpPr txBox="1"/>
          <p:nvPr>
            <p:ph idx="8" type="body"/>
          </p:nvPr>
        </p:nvSpPr>
        <p:spPr>
          <a:xfrm>
            <a:off x="2580250" y="1791652"/>
            <a:ext cx="2911500" cy="61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cxnSp>
        <p:nvCxnSpPr>
          <p:cNvPr id="317" name="Google Shape;317;p29"/>
          <p:cNvCxnSpPr/>
          <p:nvPr/>
        </p:nvCxnSpPr>
        <p:spPr>
          <a:xfrm>
            <a:off x="2423700" y="2531312"/>
            <a:ext cx="319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29"/>
          <p:cNvCxnSpPr/>
          <p:nvPr/>
        </p:nvCxnSpPr>
        <p:spPr>
          <a:xfrm>
            <a:off x="2423700" y="3583537"/>
            <a:ext cx="319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" name="Google Shape;319;p29"/>
          <p:cNvSpPr txBox="1"/>
          <p:nvPr>
            <p:ph idx="9" type="subTitle"/>
          </p:nvPr>
        </p:nvSpPr>
        <p:spPr>
          <a:xfrm>
            <a:off x="2580250" y="26604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20" name="Google Shape;320;p29"/>
          <p:cNvSpPr txBox="1"/>
          <p:nvPr>
            <p:ph idx="13" type="body"/>
          </p:nvPr>
        </p:nvSpPr>
        <p:spPr>
          <a:xfrm>
            <a:off x="2580250" y="2931046"/>
            <a:ext cx="2911500" cy="61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321" name="Google Shape;321;p29"/>
          <p:cNvSpPr/>
          <p:nvPr/>
        </p:nvSpPr>
        <p:spPr>
          <a:xfrm flipH="1">
            <a:off x="2600988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22" name="Google Shape;322;p29"/>
          <p:cNvSpPr/>
          <p:nvPr/>
        </p:nvSpPr>
        <p:spPr>
          <a:xfrm flipH="1">
            <a:off x="3654625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23" name="Google Shape;323;p29"/>
          <p:cNvSpPr/>
          <p:nvPr/>
        </p:nvSpPr>
        <p:spPr>
          <a:xfrm flipH="1">
            <a:off x="4602650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24" name="Google Shape;324;p29"/>
          <p:cNvSpPr txBox="1"/>
          <p:nvPr>
            <p:ph idx="14" type="subTitle"/>
          </p:nvPr>
        </p:nvSpPr>
        <p:spPr>
          <a:xfrm>
            <a:off x="2567250" y="367188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25" name="Google Shape;325;p29"/>
          <p:cNvSpPr txBox="1"/>
          <p:nvPr>
            <p:ph idx="15" type="subTitle"/>
          </p:nvPr>
        </p:nvSpPr>
        <p:spPr>
          <a:xfrm>
            <a:off x="5877425" y="15281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26" name="Google Shape;326;p29"/>
          <p:cNvSpPr txBox="1"/>
          <p:nvPr>
            <p:ph idx="16" type="subTitle"/>
          </p:nvPr>
        </p:nvSpPr>
        <p:spPr>
          <a:xfrm>
            <a:off x="5877425" y="178110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27" name="Google Shape;327;p29"/>
          <p:cNvSpPr txBox="1"/>
          <p:nvPr>
            <p:ph idx="17" type="subTitle"/>
          </p:nvPr>
        </p:nvSpPr>
        <p:spPr>
          <a:xfrm>
            <a:off x="5877425" y="221918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28" name="Google Shape;328;p29"/>
          <p:cNvSpPr txBox="1"/>
          <p:nvPr>
            <p:ph idx="18" type="subTitle"/>
          </p:nvPr>
        </p:nvSpPr>
        <p:spPr>
          <a:xfrm>
            <a:off x="5877425" y="26572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29" name="Google Shape;329;p29"/>
          <p:cNvSpPr txBox="1"/>
          <p:nvPr>
            <p:ph idx="19" type="subTitle"/>
          </p:nvPr>
        </p:nvSpPr>
        <p:spPr>
          <a:xfrm>
            <a:off x="5877425" y="335493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30" name="Google Shape;330;p29"/>
          <p:cNvSpPr txBox="1"/>
          <p:nvPr>
            <p:ph idx="20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31" name="Google Shape;331;p29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32" name="Google Shape;332;p29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CUSTOM_4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>
            <p:ph idx="1" type="body"/>
          </p:nvPr>
        </p:nvSpPr>
        <p:spPr>
          <a:xfrm>
            <a:off x="2054000" y="2952175"/>
            <a:ext cx="1377600" cy="93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35" name="Google Shape;335;p30"/>
          <p:cNvSpPr txBox="1"/>
          <p:nvPr>
            <p:ph idx="2" type="body"/>
          </p:nvPr>
        </p:nvSpPr>
        <p:spPr>
          <a:xfrm>
            <a:off x="246150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336" name="Google Shape;336;p30"/>
          <p:cNvSpPr txBox="1"/>
          <p:nvPr>
            <p:ph idx="3" type="subTitle"/>
          </p:nvPr>
        </p:nvSpPr>
        <p:spPr>
          <a:xfrm>
            <a:off x="3829950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337" name="Google Shape;337;p30"/>
          <p:cNvSpPr txBox="1"/>
          <p:nvPr>
            <p:ph idx="4" type="body"/>
          </p:nvPr>
        </p:nvSpPr>
        <p:spPr>
          <a:xfrm>
            <a:off x="3848250" y="2952163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338" name="Google Shape;338;p30"/>
          <p:cNvSpPr txBox="1"/>
          <p:nvPr>
            <p:ph idx="5" type="subTitle"/>
          </p:nvPr>
        </p:nvSpPr>
        <p:spPr>
          <a:xfrm>
            <a:off x="20774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39" name="Google Shape;339;p30"/>
          <p:cNvSpPr txBox="1"/>
          <p:nvPr>
            <p:ph idx="6" type="body"/>
          </p:nvPr>
        </p:nvSpPr>
        <p:spPr>
          <a:xfrm>
            <a:off x="5634175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340" name="Google Shape;340;p30"/>
          <p:cNvSpPr txBox="1"/>
          <p:nvPr>
            <p:ph idx="7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41" name="Google Shape;341;p30"/>
          <p:cNvSpPr txBox="1"/>
          <p:nvPr>
            <p:ph idx="8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42" name="Google Shape;342;p30"/>
          <p:cNvSpPr txBox="1"/>
          <p:nvPr>
            <p:ph idx="9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343" name="Google Shape;343;p30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4" name="Google Shape;344;p30"/>
          <p:cNvSpPr txBox="1"/>
          <p:nvPr>
            <p:ph type="title"/>
          </p:nvPr>
        </p:nvSpPr>
        <p:spPr>
          <a:xfrm>
            <a:off x="228600" y="613525"/>
            <a:ext cx="6841500" cy="753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5" name="Google Shape;345;p30"/>
          <p:cNvSpPr txBox="1"/>
          <p:nvPr>
            <p:ph idx="13" type="subTitle"/>
          </p:nvPr>
        </p:nvSpPr>
        <p:spPr>
          <a:xfrm>
            <a:off x="2775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46" name="Google Shape;346;p30"/>
          <p:cNvSpPr txBox="1"/>
          <p:nvPr>
            <p:ph idx="14" type="subTitle"/>
          </p:nvPr>
        </p:nvSpPr>
        <p:spPr>
          <a:xfrm>
            <a:off x="38773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47" name="Google Shape;347;p30"/>
          <p:cNvSpPr txBox="1"/>
          <p:nvPr>
            <p:ph idx="15" type="subTitle"/>
          </p:nvPr>
        </p:nvSpPr>
        <p:spPr>
          <a:xfrm>
            <a:off x="56772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48" name="Google Shape;348;p30"/>
          <p:cNvSpPr txBox="1"/>
          <p:nvPr>
            <p:ph idx="16" type="subTitle"/>
          </p:nvPr>
        </p:nvSpPr>
        <p:spPr>
          <a:xfrm>
            <a:off x="74771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49" name="Google Shape;349;p30"/>
          <p:cNvSpPr txBox="1"/>
          <p:nvPr>
            <p:ph idx="17" type="subTitle"/>
          </p:nvPr>
        </p:nvSpPr>
        <p:spPr>
          <a:xfrm>
            <a:off x="238800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30"/>
          <p:cNvSpPr txBox="1"/>
          <p:nvPr>
            <p:ph idx="18" type="subTitle"/>
          </p:nvPr>
        </p:nvSpPr>
        <p:spPr>
          <a:xfrm>
            <a:off x="2034375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351" name="Google Shape;351;p30"/>
          <p:cNvSpPr txBox="1"/>
          <p:nvPr>
            <p:ph idx="19" type="subTitle"/>
          </p:nvPr>
        </p:nvSpPr>
        <p:spPr>
          <a:xfrm>
            <a:off x="5645375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352" name="Google Shape;352;p30"/>
          <p:cNvSpPr txBox="1"/>
          <p:nvPr>
            <p:ph idx="20" type="subTitle"/>
          </p:nvPr>
        </p:nvSpPr>
        <p:spPr>
          <a:xfrm>
            <a:off x="7460789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353" name="Google Shape;353;p30"/>
          <p:cNvSpPr txBox="1"/>
          <p:nvPr>
            <p:ph idx="21" type="subTitle"/>
          </p:nvPr>
        </p:nvSpPr>
        <p:spPr>
          <a:xfrm>
            <a:off x="372900" y="202945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rbanist"/>
              <a:buNone/>
              <a:defRPr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54" name="Google Shape;354;p30"/>
          <p:cNvSpPr txBox="1"/>
          <p:nvPr>
            <p:ph idx="22" type="subTitle"/>
          </p:nvPr>
        </p:nvSpPr>
        <p:spPr>
          <a:xfrm>
            <a:off x="2178663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55" name="Google Shape;355;p30"/>
          <p:cNvSpPr txBox="1"/>
          <p:nvPr>
            <p:ph idx="23" type="subTitle"/>
          </p:nvPr>
        </p:nvSpPr>
        <p:spPr>
          <a:xfrm>
            <a:off x="3974250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56" name="Google Shape;356;p30"/>
          <p:cNvSpPr txBox="1"/>
          <p:nvPr>
            <p:ph idx="24" type="subTitle"/>
          </p:nvPr>
        </p:nvSpPr>
        <p:spPr>
          <a:xfrm>
            <a:off x="5789675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57" name="Google Shape;357;p30"/>
          <p:cNvSpPr txBox="1"/>
          <p:nvPr>
            <p:ph idx="25" type="subTitle"/>
          </p:nvPr>
        </p:nvSpPr>
        <p:spPr>
          <a:xfrm>
            <a:off x="7605089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58" name="Google Shape;358;p30"/>
          <p:cNvSpPr txBox="1"/>
          <p:nvPr>
            <p:ph idx="26" type="body"/>
          </p:nvPr>
        </p:nvSpPr>
        <p:spPr>
          <a:xfrm>
            <a:off x="7450350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359" name="Google Shape;359;p30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60" name="Google Shape;360;p30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trics ">
  <p:cSld name="CUSTOM_5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1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63" name="Google Shape;363;p31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64" name="Google Shape;364;p31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365" name="Google Shape;365;p31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6" name="Google Shape;366;p31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67" name="Google Shape;367;p31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68" name="Google Shape;368;p31"/>
          <p:cNvSpPr txBox="1"/>
          <p:nvPr>
            <p:ph idx="4" type="subTitle"/>
          </p:nvPr>
        </p:nvSpPr>
        <p:spPr>
          <a:xfrm>
            <a:off x="6314800" y="458325"/>
            <a:ext cx="22947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31"/>
          <p:cNvSpPr txBox="1"/>
          <p:nvPr>
            <p:ph type="title"/>
          </p:nvPr>
        </p:nvSpPr>
        <p:spPr>
          <a:xfrm>
            <a:off x="237650" y="746900"/>
            <a:ext cx="2834700" cy="2590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370" name="Google Shape;370;p31"/>
          <p:cNvSpPr txBox="1"/>
          <p:nvPr>
            <p:ph idx="5" type="subTitle"/>
          </p:nvPr>
        </p:nvSpPr>
        <p:spPr>
          <a:xfrm>
            <a:off x="229175" y="229175"/>
            <a:ext cx="28347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1" name="Google Shape;371;p31"/>
          <p:cNvSpPr txBox="1"/>
          <p:nvPr>
            <p:ph idx="6" type="subTitle"/>
          </p:nvPr>
        </p:nvSpPr>
        <p:spPr>
          <a:xfrm>
            <a:off x="3437500" y="882725"/>
            <a:ext cx="2294700" cy="500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72" name="Google Shape;372;p31"/>
          <p:cNvSpPr txBox="1"/>
          <p:nvPr>
            <p:ph idx="7" type="title"/>
          </p:nvPr>
        </p:nvSpPr>
        <p:spPr>
          <a:xfrm>
            <a:off x="3611850" y="1848195"/>
            <a:ext cx="1924200" cy="594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9pPr>
          </a:lstStyle>
          <a:p/>
        </p:txBody>
      </p:sp>
      <p:sp>
        <p:nvSpPr>
          <p:cNvPr id="373" name="Google Shape;373;p31"/>
          <p:cNvSpPr txBox="1"/>
          <p:nvPr>
            <p:ph idx="8" type="title"/>
          </p:nvPr>
        </p:nvSpPr>
        <p:spPr>
          <a:xfrm>
            <a:off x="3611850" y="3250202"/>
            <a:ext cx="1920300" cy="59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Urbanist"/>
              <a:buNone/>
              <a:defRPr sz="6200"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374" name="Google Shape;374;p31"/>
          <p:cNvSpPr txBox="1"/>
          <p:nvPr>
            <p:ph idx="9" type="subTitle"/>
          </p:nvPr>
        </p:nvSpPr>
        <p:spPr>
          <a:xfrm>
            <a:off x="3611850" y="2707575"/>
            <a:ext cx="21204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75" name="Google Shape;375;p31"/>
          <p:cNvSpPr txBox="1"/>
          <p:nvPr>
            <p:ph idx="13" type="subTitle"/>
          </p:nvPr>
        </p:nvSpPr>
        <p:spPr>
          <a:xfrm>
            <a:off x="3611850" y="4076800"/>
            <a:ext cx="21204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76" name="Google Shape;376;p31"/>
          <p:cNvSpPr txBox="1"/>
          <p:nvPr>
            <p:ph idx="14" type="subTitle"/>
          </p:nvPr>
        </p:nvSpPr>
        <p:spPr>
          <a:xfrm>
            <a:off x="6258900" y="3267725"/>
            <a:ext cx="2478300" cy="500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77" name="Google Shape;377;p31"/>
          <p:cNvSpPr txBox="1"/>
          <p:nvPr>
            <p:ph idx="15" type="subTitle"/>
          </p:nvPr>
        </p:nvSpPr>
        <p:spPr>
          <a:xfrm>
            <a:off x="6258900" y="3955225"/>
            <a:ext cx="24783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 u="sng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80" name="Google Shape;380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5" name="Google Shape;385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8" name="Google Shape;388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9" name="Google Shape;389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4" name="Google Shape;394;p3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9" name="Google Shape;399;p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0" name="Google Shape;400;p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5" name="Google Shape;405;p4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9" name="Google Shape;409;p4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0" name="Google Shape;410;p4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1" name="Google Shape;411;p4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2" name="Google Shape;412;p4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3" name="Google Shape;413;p4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4" name="Google Shape;414;p4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7" name="Google Shape;417;p4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8" name="Google Shape;418;p4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1" name="Google Shape;421;p4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2" name="Google Shape;422;p4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3" name="Google Shape;423;p4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4" name="Google Shape;424;p4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7" name="Google Shape;427;p4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8" name="Google Shape;428;p4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9" name="Google Shape;429;p46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0" name="Google Shape;430;p46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1" name="Google Shape;431;p46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2" name="Google Shape;432;p46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5" name="Google Shape;435;p4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6" name="Google Shape;436;p4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7" name="Google Shape;437;p4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8" name="Google Shape;438;p4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9" name="Google Shape;439;p4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0" name="Google Shape;440;p4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1" name="Google Shape;441;p4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2" name="Google Shape;442;p4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5" name="Google Shape;445;p4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8" name="Google Shape;448;p4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Google Shape;449;p4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50" name="Google Shape;450;p4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1" name="Google Shape;451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2" name="Google Shape;452;p4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3" name="Google Shape;453;p4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6" name="Google Shape;456;p5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57" name="Google Shape;457;p5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58" name="Google Shape;458;p5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9" name="Google Shape;459;p5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60" name="Google Shape;460;p5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1" name="Google Shape;46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2" name="Google Shape;462;p5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3" name="Google Shape;463;p5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4" name="Google Shape;464;p5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9" name="Google Shape;469;p5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0" name="Google Shape;470;p5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1" name="Google Shape;471;p5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2" name="Google Shape;472;p5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3" name="Google Shape;473;p5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4" name="Google Shape;474;p5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5" name="Google Shape;475;p5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6" name="Google Shape;476;p5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7" name="Google Shape;477;p5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ALT 1">
  <p:cSld name="BLANK_4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54"/>
          <p:cNvPicPr preferRelativeResize="0"/>
          <p:nvPr/>
        </p:nvPicPr>
        <p:blipFill rotWithShape="1">
          <a:blip r:embed="rId2">
            <a:alphaModFix amt="50000"/>
          </a:blip>
          <a:srcRect b="8145" l="3133" r="7834" t="16785"/>
          <a:stretch/>
        </p:blipFill>
        <p:spPr>
          <a:xfrm flipH="1" rot="10800000">
            <a:off x="0" y="-3474"/>
            <a:ext cx="9161550" cy="5154499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4"/>
          <p:cNvSpPr/>
          <p:nvPr/>
        </p:nvSpPr>
        <p:spPr>
          <a:xfrm flipH="1" rot="10800000">
            <a:off x="0" y="4676700"/>
            <a:ext cx="9149700" cy="46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85" name="Google Shape;485;p54"/>
          <p:cNvSpPr txBox="1"/>
          <p:nvPr>
            <p:ph idx="1" type="subTitle"/>
          </p:nvPr>
        </p:nvSpPr>
        <p:spPr>
          <a:xfrm>
            <a:off x="228600" y="1738950"/>
            <a:ext cx="4402800" cy="25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rbanist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86" name="Google Shape;486;p54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87" name="Google Shape;487;p54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88" name="Google Shape;488;p54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89" name="Google Shape;489;p54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90" name="Google Shape;490;p54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91" name="Google Shape;491;p54"/>
          <p:cNvSpPr txBox="1"/>
          <p:nvPr>
            <p:ph type="title"/>
          </p:nvPr>
        </p:nvSpPr>
        <p:spPr>
          <a:xfrm>
            <a:off x="228600" y="228600"/>
            <a:ext cx="6658800" cy="14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492" name="Google Shape;492;p54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3" name="Google Shape;493;p54"/>
          <p:cNvSpPr txBox="1"/>
          <p:nvPr>
            <p:ph idx="5" type="subTitle"/>
          </p:nvPr>
        </p:nvSpPr>
        <p:spPr>
          <a:xfrm>
            <a:off x="297075" y="4175900"/>
            <a:ext cx="1264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94" name="Google Shape;494;p54"/>
          <p:cNvSpPr txBox="1"/>
          <p:nvPr>
            <p:ph idx="6" type="subTitle"/>
          </p:nvPr>
        </p:nvSpPr>
        <p:spPr>
          <a:xfrm>
            <a:off x="1786375" y="4175900"/>
            <a:ext cx="1264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95" name="Google Shape;495;p54"/>
          <p:cNvSpPr txBox="1"/>
          <p:nvPr>
            <p:ph idx="7" type="subTitle"/>
          </p:nvPr>
        </p:nvSpPr>
        <p:spPr>
          <a:xfrm>
            <a:off x="228591" y="3454475"/>
            <a:ext cx="4659600" cy="25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96" name="Google Shape;496;p54"/>
          <p:cNvSpPr txBox="1"/>
          <p:nvPr>
            <p:ph idx="8" type="subTitle"/>
          </p:nvPr>
        </p:nvSpPr>
        <p:spPr>
          <a:xfrm>
            <a:off x="228591" y="3743050"/>
            <a:ext cx="4659600" cy="25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ALT 1">
  <p:cSld name="BLANK_1_1_2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5"/>
          <p:cNvSpPr txBox="1"/>
          <p:nvPr>
            <p:ph type="title"/>
          </p:nvPr>
        </p:nvSpPr>
        <p:spPr>
          <a:xfrm>
            <a:off x="228600" y="395043"/>
            <a:ext cx="6480300" cy="587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499" name="Google Shape;499;p55"/>
          <p:cNvSpPr txBox="1"/>
          <p:nvPr>
            <p:ph idx="1" type="body"/>
          </p:nvPr>
        </p:nvSpPr>
        <p:spPr>
          <a:xfrm>
            <a:off x="228600" y="1743625"/>
            <a:ext cx="4296600" cy="2709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00" name="Google Shape;500;p55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01" name="Google Shape;501;p55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02" name="Google Shape;502;p55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03" name="Google Shape;503;p55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04" name="Google Shape;504;p55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505" name="Google Shape;505;p55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values">
  <p:cSld name="BLANK_1_1_1_1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6"/>
          <p:cNvSpPr txBox="1"/>
          <p:nvPr>
            <p:ph idx="1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08" name="Google Shape;508;p56"/>
          <p:cNvSpPr txBox="1"/>
          <p:nvPr>
            <p:ph type="title"/>
          </p:nvPr>
        </p:nvSpPr>
        <p:spPr>
          <a:xfrm>
            <a:off x="228600" y="613525"/>
            <a:ext cx="7223400" cy="422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9" name="Google Shape;509;p56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10" name="Google Shape;510;p56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11" name="Google Shape;511;p56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12" name="Google Shape;512;p56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13" name="Google Shape;513;p56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514" name="Google Shape;514;p56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56"/>
          <p:cNvSpPr txBox="1"/>
          <p:nvPr>
            <p:ph idx="5" type="subTitle"/>
          </p:nvPr>
        </p:nvSpPr>
        <p:spPr>
          <a:xfrm>
            <a:off x="254625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16" name="Google Shape;516;p56"/>
          <p:cNvSpPr txBox="1"/>
          <p:nvPr>
            <p:ph idx="6" type="subTitle"/>
          </p:nvPr>
        </p:nvSpPr>
        <p:spPr>
          <a:xfrm>
            <a:off x="3275850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17" name="Google Shape;517;p56"/>
          <p:cNvSpPr txBox="1"/>
          <p:nvPr>
            <p:ph idx="7" type="subTitle"/>
          </p:nvPr>
        </p:nvSpPr>
        <p:spPr>
          <a:xfrm>
            <a:off x="6215463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18" name="Google Shape;518;p56"/>
          <p:cNvSpPr txBox="1"/>
          <p:nvPr>
            <p:ph idx="8" type="body"/>
          </p:nvPr>
        </p:nvSpPr>
        <p:spPr>
          <a:xfrm>
            <a:off x="288575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519" name="Google Shape;519;p56"/>
          <p:cNvSpPr txBox="1"/>
          <p:nvPr>
            <p:ph idx="9" type="body"/>
          </p:nvPr>
        </p:nvSpPr>
        <p:spPr>
          <a:xfrm>
            <a:off x="6121413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520" name="Google Shape;520;p56"/>
          <p:cNvSpPr txBox="1"/>
          <p:nvPr>
            <p:ph idx="13" type="body"/>
          </p:nvPr>
        </p:nvSpPr>
        <p:spPr>
          <a:xfrm>
            <a:off x="3192450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and image ALT 2">
  <p:cSld name="CUSTOM_3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7"/>
          <p:cNvSpPr/>
          <p:nvPr>
            <p:ph idx="2" type="pic"/>
          </p:nvPr>
        </p:nvSpPr>
        <p:spPr>
          <a:xfrm>
            <a:off x="246150" y="237650"/>
            <a:ext cx="4196400" cy="4438200"/>
          </a:xfrm>
          <a:prstGeom prst="rect">
            <a:avLst/>
          </a:prstGeom>
          <a:noFill/>
          <a:ln>
            <a:noFill/>
          </a:ln>
        </p:spPr>
      </p:sp>
      <p:sp>
        <p:nvSpPr>
          <p:cNvPr id="523" name="Google Shape;523;p57"/>
          <p:cNvSpPr txBox="1"/>
          <p:nvPr>
            <p:ph type="title"/>
          </p:nvPr>
        </p:nvSpPr>
        <p:spPr>
          <a:xfrm>
            <a:off x="4591800" y="304700"/>
            <a:ext cx="3861900" cy="19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  <p:sp>
        <p:nvSpPr>
          <p:cNvPr id="524" name="Google Shape;524;p57"/>
          <p:cNvSpPr txBox="1"/>
          <p:nvPr>
            <p:ph idx="3" type="title"/>
          </p:nvPr>
        </p:nvSpPr>
        <p:spPr>
          <a:xfrm>
            <a:off x="4591800" y="738425"/>
            <a:ext cx="4290000" cy="2051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  <p:sp>
        <p:nvSpPr>
          <p:cNvPr id="525" name="Google Shape;525;p57"/>
          <p:cNvSpPr txBox="1"/>
          <p:nvPr>
            <p:ph idx="1" type="body"/>
          </p:nvPr>
        </p:nvSpPr>
        <p:spPr>
          <a:xfrm>
            <a:off x="4618950" y="2205375"/>
            <a:ext cx="4290000" cy="16296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526" name="Google Shape;526;p57"/>
          <p:cNvSpPr txBox="1"/>
          <p:nvPr>
            <p:ph idx="4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27" name="Google Shape;527;p57"/>
          <p:cNvSpPr txBox="1"/>
          <p:nvPr>
            <p:ph idx="5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28" name="Google Shape;528;p57"/>
          <p:cNvSpPr txBox="1"/>
          <p:nvPr>
            <p:ph idx="6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29" name="Google Shape;529;p57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30" name="Google Shape;530;p57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531" name="Google Shape;531;p57"/>
          <p:cNvCxnSpPr/>
          <p:nvPr/>
        </p:nvCxnSpPr>
        <p:spPr>
          <a:xfrm>
            <a:off x="228600" y="226100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2" name="Google Shape;532;p57"/>
          <p:cNvCxnSpPr/>
          <p:nvPr/>
        </p:nvCxnSpPr>
        <p:spPr>
          <a:xfrm>
            <a:off x="4444600" y="570000"/>
            <a:ext cx="44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3" name="Google Shape;533;p57"/>
          <p:cNvCxnSpPr/>
          <p:nvPr/>
        </p:nvCxnSpPr>
        <p:spPr>
          <a:xfrm>
            <a:off x="4442500" y="226100"/>
            <a:ext cx="0" cy="4457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4" name="Google Shape;534;p57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1">
  <p:cSld name="BLANK_1_1_1_1_3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8"/>
          <p:cNvSpPr txBox="1"/>
          <p:nvPr>
            <p:ph type="title"/>
          </p:nvPr>
        </p:nvSpPr>
        <p:spPr>
          <a:xfrm>
            <a:off x="228600" y="613525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7" name="Google Shape;537;p58"/>
          <p:cNvSpPr/>
          <p:nvPr>
            <p:ph idx="2" type="pic"/>
          </p:nvPr>
        </p:nvSpPr>
        <p:spPr>
          <a:xfrm>
            <a:off x="4523050" y="737975"/>
            <a:ext cx="2164800" cy="1350300"/>
          </a:xfrm>
          <a:prstGeom prst="roundRect">
            <a:avLst>
              <a:gd fmla="val 7802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p58"/>
          <p:cNvSpPr/>
          <p:nvPr>
            <p:ph idx="3" type="pic"/>
          </p:nvPr>
        </p:nvSpPr>
        <p:spPr>
          <a:xfrm>
            <a:off x="6752100" y="737775"/>
            <a:ext cx="2164800" cy="1350300"/>
          </a:xfrm>
          <a:prstGeom prst="roundRect">
            <a:avLst>
              <a:gd fmla="val 7802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p58"/>
          <p:cNvSpPr/>
          <p:nvPr>
            <p:ph idx="4" type="pic"/>
          </p:nvPr>
        </p:nvSpPr>
        <p:spPr>
          <a:xfrm>
            <a:off x="4523050" y="2158000"/>
            <a:ext cx="4394100" cy="2282700"/>
          </a:xfrm>
          <a:prstGeom prst="roundRect">
            <a:avLst>
              <a:gd fmla="val 6108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" name="Google Shape;540;p58"/>
          <p:cNvSpPr txBox="1"/>
          <p:nvPr>
            <p:ph idx="1" type="body"/>
          </p:nvPr>
        </p:nvSpPr>
        <p:spPr>
          <a:xfrm>
            <a:off x="233850" y="3127075"/>
            <a:ext cx="2920800" cy="131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541" name="Google Shape;541;p58"/>
          <p:cNvSpPr txBox="1"/>
          <p:nvPr>
            <p:ph idx="5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42" name="Google Shape;542;p58"/>
          <p:cNvSpPr txBox="1"/>
          <p:nvPr>
            <p:ph idx="6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43" name="Google Shape;543;p58"/>
          <p:cNvSpPr txBox="1"/>
          <p:nvPr>
            <p:ph idx="7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44" name="Google Shape;544;p58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45" name="Google Shape;545;p58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46" name="Google Shape;546;p58"/>
          <p:cNvSpPr txBox="1"/>
          <p:nvPr>
            <p:ph idx="8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547" name="Google Shape;547;p58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ALT 1">
  <p:cSld name="BLANK_1_1_1_1_2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59"/>
          <p:cNvPicPr preferRelativeResize="0"/>
          <p:nvPr/>
        </p:nvPicPr>
        <p:blipFill rotWithShape="1">
          <a:blip r:embed="rId2">
            <a:alphaModFix amt="60000"/>
          </a:blip>
          <a:srcRect b="14588" l="0" r="15469" t="0"/>
          <a:stretch/>
        </p:blipFill>
        <p:spPr>
          <a:xfrm>
            <a:off x="25" y="1172500"/>
            <a:ext cx="5181349" cy="349325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59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51" name="Google Shape;551;p59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52" name="Google Shape;552;p59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53" name="Google Shape;553;p59"/>
          <p:cNvSpPr txBox="1"/>
          <p:nvPr>
            <p:ph type="title"/>
          </p:nvPr>
        </p:nvSpPr>
        <p:spPr>
          <a:xfrm>
            <a:off x="277500" y="228600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554" name="Google Shape;554;p59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59"/>
          <p:cNvSpPr txBox="1"/>
          <p:nvPr>
            <p:ph idx="4" type="subTitle"/>
          </p:nvPr>
        </p:nvSpPr>
        <p:spPr>
          <a:xfrm>
            <a:off x="4744575" y="387150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56" name="Google Shape;556;p59"/>
          <p:cNvSpPr txBox="1"/>
          <p:nvPr>
            <p:ph idx="5" type="subTitle"/>
          </p:nvPr>
        </p:nvSpPr>
        <p:spPr>
          <a:xfrm>
            <a:off x="4744575" y="1066588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57" name="Google Shape;557;p59"/>
          <p:cNvSpPr txBox="1"/>
          <p:nvPr>
            <p:ph idx="6" type="subTitle"/>
          </p:nvPr>
        </p:nvSpPr>
        <p:spPr>
          <a:xfrm>
            <a:off x="4744575" y="1742700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58" name="Google Shape;558;p59"/>
          <p:cNvSpPr txBox="1"/>
          <p:nvPr>
            <p:ph idx="7" type="subTitle"/>
          </p:nvPr>
        </p:nvSpPr>
        <p:spPr>
          <a:xfrm>
            <a:off x="4744575" y="2420513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59" name="Google Shape;559;p59"/>
          <p:cNvSpPr txBox="1"/>
          <p:nvPr>
            <p:ph idx="8" type="subTitle"/>
          </p:nvPr>
        </p:nvSpPr>
        <p:spPr>
          <a:xfrm>
            <a:off x="4744575" y="3098275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60" name="Google Shape;560;p59"/>
          <p:cNvSpPr txBox="1"/>
          <p:nvPr>
            <p:ph idx="9" type="subTitle"/>
          </p:nvPr>
        </p:nvSpPr>
        <p:spPr>
          <a:xfrm>
            <a:off x="4744575" y="3776075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61" name="Google Shape;561;p59"/>
          <p:cNvSpPr txBox="1"/>
          <p:nvPr>
            <p:ph idx="13" type="subTitle"/>
          </p:nvPr>
        </p:nvSpPr>
        <p:spPr>
          <a:xfrm>
            <a:off x="5067075" y="38715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2" name="Google Shape;562;p59"/>
          <p:cNvSpPr txBox="1"/>
          <p:nvPr>
            <p:ph idx="14" type="subTitle"/>
          </p:nvPr>
        </p:nvSpPr>
        <p:spPr>
          <a:xfrm>
            <a:off x="5067075" y="106158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3" name="Google Shape;563;p59"/>
          <p:cNvSpPr txBox="1"/>
          <p:nvPr>
            <p:ph idx="15" type="subTitle"/>
          </p:nvPr>
        </p:nvSpPr>
        <p:spPr>
          <a:xfrm>
            <a:off x="5067075" y="173935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4" name="Google Shape;564;p59"/>
          <p:cNvSpPr txBox="1"/>
          <p:nvPr>
            <p:ph idx="16" type="subTitle"/>
          </p:nvPr>
        </p:nvSpPr>
        <p:spPr>
          <a:xfrm>
            <a:off x="5067075" y="242410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5" name="Google Shape;565;p59"/>
          <p:cNvSpPr txBox="1"/>
          <p:nvPr>
            <p:ph idx="17" type="subTitle"/>
          </p:nvPr>
        </p:nvSpPr>
        <p:spPr>
          <a:xfrm>
            <a:off x="5067075" y="309493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6" name="Google Shape;566;p59"/>
          <p:cNvSpPr txBox="1"/>
          <p:nvPr>
            <p:ph idx="18" type="subTitle"/>
          </p:nvPr>
        </p:nvSpPr>
        <p:spPr>
          <a:xfrm>
            <a:off x="5067075" y="376578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7" name="Google Shape;567;p59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68" name="Google Shape;568;p59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s">
  <p:cSld name="BLANK_1_1_1_1_2_1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0"/>
          <p:cNvSpPr/>
          <p:nvPr>
            <p:ph idx="2" type="pic"/>
          </p:nvPr>
        </p:nvSpPr>
        <p:spPr>
          <a:xfrm>
            <a:off x="461895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571" name="Google Shape;571;p60"/>
          <p:cNvSpPr txBox="1"/>
          <p:nvPr>
            <p:ph idx="1" type="subTitle"/>
          </p:nvPr>
        </p:nvSpPr>
        <p:spPr>
          <a:xfrm>
            <a:off x="4619000" y="1702322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572" name="Google Shape;572;p60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73" name="Google Shape;573;p60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74" name="Google Shape;574;p60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75" name="Google Shape;575;p60"/>
          <p:cNvSpPr txBox="1"/>
          <p:nvPr>
            <p:ph type="title"/>
          </p:nvPr>
        </p:nvSpPr>
        <p:spPr>
          <a:xfrm>
            <a:off x="228600" y="234750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6" name="Google Shape;576;p60"/>
          <p:cNvSpPr txBox="1"/>
          <p:nvPr>
            <p:ph idx="6" type="subTitle"/>
          </p:nvPr>
        </p:nvSpPr>
        <p:spPr>
          <a:xfrm>
            <a:off x="461900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577" name="Google Shape;577;p60"/>
          <p:cNvSpPr/>
          <p:nvPr>
            <p:ph idx="7" type="pic"/>
          </p:nvPr>
        </p:nvSpPr>
        <p:spPr>
          <a:xfrm>
            <a:off x="608070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578" name="Google Shape;578;p60"/>
          <p:cNvSpPr txBox="1"/>
          <p:nvPr>
            <p:ph idx="8" type="subTitle"/>
          </p:nvPr>
        </p:nvSpPr>
        <p:spPr>
          <a:xfrm>
            <a:off x="6080750" y="1702321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579" name="Google Shape;579;p60"/>
          <p:cNvSpPr txBox="1"/>
          <p:nvPr>
            <p:ph idx="9" type="subTitle"/>
          </p:nvPr>
        </p:nvSpPr>
        <p:spPr>
          <a:xfrm>
            <a:off x="608075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580" name="Google Shape;580;p60"/>
          <p:cNvSpPr/>
          <p:nvPr>
            <p:ph idx="13" type="pic"/>
          </p:nvPr>
        </p:nvSpPr>
        <p:spPr>
          <a:xfrm>
            <a:off x="754245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581" name="Google Shape;581;p60"/>
          <p:cNvSpPr txBox="1"/>
          <p:nvPr>
            <p:ph idx="14" type="subTitle"/>
          </p:nvPr>
        </p:nvSpPr>
        <p:spPr>
          <a:xfrm>
            <a:off x="7542500" y="1702321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582" name="Google Shape;582;p60"/>
          <p:cNvSpPr txBox="1"/>
          <p:nvPr>
            <p:ph idx="15" type="subTitle"/>
          </p:nvPr>
        </p:nvSpPr>
        <p:spPr>
          <a:xfrm>
            <a:off x="754250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583" name="Google Shape;583;p60"/>
          <p:cNvSpPr/>
          <p:nvPr>
            <p:ph idx="16" type="pic"/>
          </p:nvPr>
        </p:nvSpPr>
        <p:spPr>
          <a:xfrm>
            <a:off x="461895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584" name="Google Shape;584;p60"/>
          <p:cNvSpPr txBox="1"/>
          <p:nvPr>
            <p:ph idx="17" type="subTitle"/>
          </p:nvPr>
        </p:nvSpPr>
        <p:spPr>
          <a:xfrm>
            <a:off x="4619000" y="3769446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585" name="Google Shape;585;p60"/>
          <p:cNvSpPr txBox="1"/>
          <p:nvPr>
            <p:ph idx="18" type="subTitle"/>
          </p:nvPr>
        </p:nvSpPr>
        <p:spPr>
          <a:xfrm>
            <a:off x="461900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586" name="Google Shape;586;p60"/>
          <p:cNvSpPr/>
          <p:nvPr>
            <p:ph idx="19" type="pic"/>
          </p:nvPr>
        </p:nvSpPr>
        <p:spPr>
          <a:xfrm>
            <a:off x="608070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587" name="Google Shape;587;p60"/>
          <p:cNvSpPr txBox="1"/>
          <p:nvPr>
            <p:ph idx="20" type="subTitle"/>
          </p:nvPr>
        </p:nvSpPr>
        <p:spPr>
          <a:xfrm>
            <a:off x="6080750" y="3769447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588" name="Google Shape;588;p60"/>
          <p:cNvSpPr txBox="1"/>
          <p:nvPr>
            <p:ph idx="21" type="subTitle"/>
          </p:nvPr>
        </p:nvSpPr>
        <p:spPr>
          <a:xfrm>
            <a:off x="608075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589" name="Google Shape;589;p60"/>
          <p:cNvSpPr/>
          <p:nvPr>
            <p:ph idx="22" type="pic"/>
          </p:nvPr>
        </p:nvSpPr>
        <p:spPr>
          <a:xfrm>
            <a:off x="754245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590" name="Google Shape;590;p60"/>
          <p:cNvSpPr txBox="1"/>
          <p:nvPr>
            <p:ph idx="23" type="subTitle"/>
          </p:nvPr>
        </p:nvSpPr>
        <p:spPr>
          <a:xfrm>
            <a:off x="7542500" y="3769446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591" name="Google Shape;591;p60"/>
          <p:cNvSpPr txBox="1"/>
          <p:nvPr>
            <p:ph idx="24" type="subTitle"/>
          </p:nvPr>
        </p:nvSpPr>
        <p:spPr>
          <a:xfrm>
            <a:off x="754250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cxnSp>
        <p:nvCxnSpPr>
          <p:cNvPr id="592" name="Google Shape;592;p60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3" name="Google Shape;593;p60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94" name="Google Shape;594;p60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ALT 2">
  <p:cSld name="BLANK_1_1_1_1_1_1"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1"/>
          <p:cNvSpPr/>
          <p:nvPr>
            <p:ph idx="2" type="pic"/>
          </p:nvPr>
        </p:nvSpPr>
        <p:spPr>
          <a:xfrm>
            <a:off x="9425" y="-3075"/>
            <a:ext cx="9144000" cy="4641000"/>
          </a:xfrm>
          <a:prstGeom prst="rect">
            <a:avLst/>
          </a:prstGeom>
          <a:noFill/>
          <a:ln>
            <a:noFill/>
          </a:ln>
        </p:spPr>
      </p:sp>
      <p:sp>
        <p:nvSpPr>
          <p:cNvPr id="597" name="Google Shape;597;p61"/>
          <p:cNvSpPr txBox="1"/>
          <p:nvPr>
            <p:ph type="title"/>
          </p:nvPr>
        </p:nvSpPr>
        <p:spPr>
          <a:xfrm>
            <a:off x="234125" y="3337800"/>
            <a:ext cx="8574600" cy="111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598" name="Google Shape;598;p61"/>
          <p:cNvSpPr txBox="1"/>
          <p:nvPr>
            <p:ph idx="1" type="subTitle"/>
          </p:nvPr>
        </p:nvSpPr>
        <p:spPr>
          <a:xfrm>
            <a:off x="228600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99" name="Google Shape;599;p61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00" name="Google Shape;600;p61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01" name="Google Shape;601;p61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602" name="Google Shape;602;p61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3" name="Google Shape;603;p61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04" name="Google Shape;604;p61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ds w/ images">
  <p:cSld name="BLANK_1_1_1_1_1_1_1_1_1_1_3"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2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07" name="Google Shape;607;p62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08" name="Google Shape;608;p62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grpSp>
        <p:nvGrpSpPr>
          <p:cNvPr id="609" name="Google Shape;609;p62"/>
          <p:cNvGrpSpPr/>
          <p:nvPr/>
        </p:nvGrpSpPr>
        <p:grpSpPr>
          <a:xfrm rot="5400000">
            <a:off x="8691475" y="228504"/>
            <a:ext cx="228589" cy="228623"/>
            <a:chOff x="1688332" y="4135245"/>
            <a:chExt cx="338700" cy="338700"/>
          </a:xfrm>
        </p:grpSpPr>
        <p:sp>
          <p:nvSpPr>
            <p:cNvPr id="610" name="Google Shape;610;p62"/>
            <p:cNvSpPr/>
            <p:nvPr/>
          </p:nvSpPr>
          <p:spPr>
            <a:xfrm rot="-5400000">
              <a:off x="1688332" y="4135245"/>
              <a:ext cx="338700" cy="33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611" name="Google Shape;611;p62"/>
            <p:cNvGrpSpPr/>
            <p:nvPr/>
          </p:nvGrpSpPr>
          <p:grpSpPr>
            <a:xfrm rot="-5400000">
              <a:off x="1787014" y="4262191"/>
              <a:ext cx="169598" cy="84809"/>
              <a:chOff x="498725" y="2069800"/>
              <a:chExt cx="205200" cy="102600"/>
            </a:xfrm>
          </p:grpSpPr>
          <p:cxnSp>
            <p:nvCxnSpPr>
              <p:cNvPr id="612" name="Google Shape;612;p62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3" name="Google Shape;613;p62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614" name="Google Shape;614;p62"/>
          <p:cNvSpPr/>
          <p:nvPr>
            <p:ph idx="4" type="pic"/>
          </p:nvPr>
        </p:nvSpPr>
        <p:spPr>
          <a:xfrm>
            <a:off x="4267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615" name="Google Shape;615;p62"/>
          <p:cNvSpPr txBox="1"/>
          <p:nvPr>
            <p:ph idx="5" type="subTitle"/>
          </p:nvPr>
        </p:nvSpPr>
        <p:spPr>
          <a:xfrm>
            <a:off x="426700" y="2708802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16" name="Google Shape;616;p62"/>
          <p:cNvSpPr txBox="1"/>
          <p:nvPr>
            <p:ph idx="6" type="subTitle"/>
          </p:nvPr>
        </p:nvSpPr>
        <p:spPr>
          <a:xfrm>
            <a:off x="4267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17" name="Google Shape;617;p62"/>
          <p:cNvSpPr txBox="1"/>
          <p:nvPr>
            <p:ph idx="7" type="body"/>
          </p:nvPr>
        </p:nvSpPr>
        <p:spPr>
          <a:xfrm>
            <a:off x="426700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618" name="Google Shape;618;p62"/>
          <p:cNvSpPr/>
          <p:nvPr>
            <p:ph idx="8" type="pic"/>
          </p:nvPr>
        </p:nvSpPr>
        <p:spPr>
          <a:xfrm>
            <a:off x="26218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619" name="Google Shape;619;p62"/>
          <p:cNvSpPr txBox="1"/>
          <p:nvPr>
            <p:ph idx="9" type="subTitle"/>
          </p:nvPr>
        </p:nvSpPr>
        <p:spPr>
          <a:xfrm>
            <a:off x="2621800" y="2708807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20" name="Google Shape;620;p62"/>
          <p:cNvSpPr txBox="1"/>
          <p:nvPr>
            <p:ph idx="13" type="subTitle"/>
          </p:nvPr>
        </p:nvSpPr>
        <p:spPr>
          <a:xfrm>
            <a:off x="2621800" y="2936075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21" name="Google Shape;621;p62"/>
          <p:cNvSpPr txBox="1"/>
          <p:nvPr>
            <p:ph idx="14" type="body"/>
          </p:nvPr>
        </p:nvSpPr>
        <p:spPr>
          <a:xfrm>
            <a:off x="2621800" y="3251425"/>
            <a:ext cx="17058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622" name="Google Shape;622;p62"/>
          <p:cNvSpPr/>
          <p:nvPr>
            <p:ph idx="15" type="pic"/>
          </p:nvPr>
        </p:nvSpPr>
        <p:spPr>
          <a:xfrm>
            <a:off x="48169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623" name="Google Shape;623;p62"/>
          <p:cNvSpPr txBox="1"/>
          <p:nvPr>
            <p:ph idx="16" type="subTitle"/>
          </p:nvPr>
        </p:nvSpPr>
        <p:spPr>
          <a:xfrm>
            <a:off x="4816900" y="2708808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24" name="Google Shape;624;p62"/>
          <p:cNvSpPr txBox="1"/>
          <p:nvPr>
            <p:ph idx="17" type="subTitle"/>
          </p:nvPr>
        </p:nvSpPr>
        <p:spPr>
          <a:xfrm>
            <a:off x="48169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25" name="Google Shape;625;p62"/>
          <p:cNvSpPr txBox="1"/>
          <p:nvPr>
            <p:ph idx="18" type="body"/>
          </p:nvPr>
        </p:nvSpPr>
        <p:spPr>
          <a:xfrm>
            <a:off x="4817025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626" name="Google Shape;626;p62"/>
          <p:cNvSpPr/>
          <p:nvPr>
            <p:ph idx="19" type="pic"/>
          </p:nvPr>
        </p:nvSpPr>
        <p:spPr>
          <a:xfrm>
            <a:off x="70120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627" name="Google Shape;627;p62"/>
          <p:cNvSpPr txBox="1"/>
          <p:nvPr>
            <p:ph idx="20" type="subTitle"/>
          </p:nvPr>
        </p:nvSpPr>
        <p:spPr>
          <a:xfrm>
            <a:off x="7012000" y="2708807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28" name="Google Shape;628;p62"/>
          <p:cNvSpPr txBox="1"/>
          <p:nvPr>
            <p:ph idx="21" type="subTitle"/>
          </p:nvPr>
        </p:nvSpPr>
        <p:spPr>
          <a:xfrm>
            <a:off x="70120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29" name="Google Shape;629;p62"/>
          <p:cNvSpPr txBox="1"/>
          <p:nvPr>
            <p:ph idx="22" type="body"/>
          </p:nvPr>
        </p:nvSpPr>
        <p:spPr>
          <a:xfrm>
            <a:off x="7012000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cxnSp>
        <p:nvCxnSpPr>
          <p:cNvPr id="630" name="Google Shape;630;p62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62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32" name="Google Shape;632;p62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ort big title and body">
  <p:cSld name="BLANK_1_1_1_1_1_1_1_1_1_1_2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al black shapes against a shadowy background. " id="634" name="Google Shape;634;p63"/>
          <p:cNvPicPr preferRelativeResize="0"/>
          <p:nvPr/>
        </p:nvPicPr>
        <p:blipFill rotWithShape="1">
          <a:blip r:embed="rId2">
            <a:alphaModFix/>
          </a:blip>
          <a:srcRect b="42245" l="17240" r="25038" t="34"/>
          <a:stretch/>
        </p:blipFill>
        <p:spPr>
          <a:xfrm>
            <a:off x="0" y="-289"/>
            <a:ext cx="9144000" cy="5144100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5" name="Google Shape;635;p63"/>
          <p:cNvSpPr txBox="1"/>
          <p:nvPr>
            <p:ph idx="1" type="subTitle"/>
          </p:nvPr>
        </p:nvSpPr>
        <p:spPr>
          <a:xfrm>
            <a:off x="4314775" y="3818375"/>
            <a:ext cx="4230600" cy="45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36" name="Google Shape;636;p63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37" name="Google Shape;637;p63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38" name="Google Shape;638;p63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39" name="Google Shape;639;p63"/>
          <p:cNvSpPr txBox="1"/>
          <p:nvPr>
            <p:ph type="title"/>
          </p:nvPr>
        </p:nvSpPr>
        <p:spPr>
          <a:xfrm>
            <a:off x="228600" y="290448"/>
            <a:ext cx="3655800" cy="2407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640" name="Google Shape;640;p63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63"/>
          <p:cNvCxnSpPr/>
          <p:nvPr/>
        </p:nvCxnSpPr>
        <p:spPr>
          <a:xfrm>
            <a:off x="4159025" y="226100"/>
            <a:ext cx="0" cy="4457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2" name="Google Shape;642;p63"/>
          <p:cNvCxnSpPr/>
          <p:nvPr/>
        </p:nvCxnSpPr>
        <p:spPr>
          <a:xfrm>
            <a:off x="228600" y="226100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3" name="Google Shape;643;p63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44" name="Google Shape;644;p63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2">
  <p:cSld name="BLANK_1_1_1_1_1_1_1_1_1_1_1_1_2"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64"/>
          <p:cNvSpPr txBox="1"/>
          <p:nvPr>
            <p:ph idx="1" type="body"/>
          </p:nvPr>
        </p:nvSpPr>
        <p:spPr>
          <a:xfrm>
            <a:off x="228600" y="1743625"/>
            <a:ext cx="4296600" cy="2709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647" name="Google Shape;647;p64"/>
          <p:cNvSpPr/>
          <p:nvPr>
            <p:ph idx="2" type="pic"/>
          </p:nvPr>
        </p:nvSpPr>
        <p:spPr>
          <a:xfrm>
            <a:off x="5342000" y="457200"/>
            <a:ext cx="3573300" cy="39954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648" name="Google Shape;648;p64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49" name="Google Shape;649;p64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50" name="Google Shape;650;p64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51" name="Google Shape;651;p64"/>
          <p:cNvSpPr txBox="1"/>
          <p:nvPr>
            <p:ph idx="6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52" name="Google Shape;652;p64"/>
          <p:cNvSpPr txBox="1"/>
          <p:nvPr>
            <p:ph type="title"/>
          </p:nvPr>
        </p:nvSpPr>
        <p:spPr>
          <a:xfrm>
            <a:off x="228600" y="613525"/>
            <a:ext cx="42966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cxnSp>
        <p:nvCxnSpPr>
          <p:cNvPr id="653" name="Google Shape;653;p64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4" name="Google Shape;654;p64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55" name="Google Shape;655;p64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cards">
  <p:cSld name="CUSTOM_1"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5"/>
          <p:cNvSpPr txBox="1"/>
          <p:nvPr>
            <p:ph type="title"/>
          </p:nvPr>
        </p:nvSpPr>
        <p:spPr>
          <a:xfrm>
            <a:off x="3386700" y="489887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58" name="Google Shape;658;p65"/>
          <p:cNvSpPr txBox="1"/>
          <p:nvPr>
            <p:ph idx="1" type="subTitle"/>
          </p:nvPr>
        </p:nvSpPr>
        <p:spPr>
          <a:xfrm>
            <a:off x="3386700" y="690369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59" name="Google Shape;659;p65"/>
          <p:cNvSpPr txBox="1"/>
          <p:nvPr>
            <p:ph idx="2" type="subTitle"/>
          </p:nvPr>
        </p:nvSpPr>
        <p:spPr>
          <a:xfrm>
            <a:off x="3386700" y="1070875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60" name="Google Shape;660;p65"/>
          <p:cNvSpPr txBox="1"/>
          <p:nvPr>
            <p:ph idx="3" type="title"/>
          </p:nvPr>
        </p:nvSpPr>
        <p:spPr>
          <a:xfrm>
            <a:off x="6307650" y="482616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61" name="Google Shape;661;p65"/>
          <p:cNvSpPr txBox="1"/>
          <p:nvPr>
            <p:ph idx="4" type="subTitle"/>
          </p:nvPr>
        </p:nvSpPr>
        <p:spPr>
          <a:xfrm>
            <a:off x="6307650" y="690369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62" name="Google Shape;662;p65"/>
          <p:cNvSpPr txBox="1"/>
          <p:nvPr>
            <p:ph idx="5" type="subTitle"/>
          </p:nvPr>
        </p:nvSpPr>
        <p:spPr>
          <a:xfrm>
            <a:off x="6307650" y="1070875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63" name="Google Shape;663;p65"/>
          <p:cNvSpPr txBox="1"/>
          <p:nvPr>
            <p:ph idx="6" type="title"/>
          </p:nvPr>
        </p:nvSpPr>
        <p:spPr>
          <a:xfrm>
            <a:off x="233850" y="228600"/>
            <a:ext cx="21900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64" name="Google Shape;664;p65"/>
          <p:cNvSpPr txBox="1"/>
          <p:nvPr>
            <p:ph idx="7" type="subTitle"/>
          </p:nvPr>
        </p:nvSpPr>
        <p:spPr>
          <a:xfrm>
            <a:off x="3482800" y="4057204"/>
            <a:ext cx="10761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65" name="Google Shape;665;p65"/>
          <p:cNvSpPr txBox="1"/>
          <p:nvPr>
            <p:ph idx="8" type="subTitle"/>
          </p:nvPr>
        </p:nvSpPr>
        <p:spPr>
          <a:xfrm>
            <a:off x="6405300" y="4057079"/>
            <a:ext cx="10761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66" name="Google Shape;666;p65"/>
          <p:cNvSpPr txBox="1"/>
          <p:nvPr>
            <p:ph idx="9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67" name="Google Shape;667;p65"/>
          <p:cNvSpPr txBox="1"/>
          <p:nvPr>
            <p:ph idx="1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68" name="Google Shape;668;p65"/>
          <p:cNvSpPr txBox="1"/>
          <p:nvPr>
            <p:ph idx="1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669" name="Google Shape;669;p65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70" name="Google Shape;670;p65"/>
          <p:cNvGrpSpPr/>
          <p:nvPr/>
        </p:nvGrpSpPr>
        <p:grpSpPr>
          <a:xfrm rot="-5400000">
            <a:off x="4794488" y="4206993"/>
            <a:ext cx="141588" cy="73485"/>
            <a:chOff x="498725" y="2069800"/>
            <a:chExt cx="205200" cy="106500"/>
          </a:xfrm>
        </p:grpSpPr>
        <p:cxnSp>
          <p:nvCxnSpPr>
            <p:cNvPr id="671" name="Google Shape;671;p65"/>
            <p:cNvCxnSpPr/>
            <p:nvPr/>
          </p:nvCxnSpPr>
          <p:spPr>
            <a:xfrm flipH="1" rot="-5400000">
              <a:off x="498725" y="2069800"/>
              <a:ext cx="103500" cy="10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2" name="Google Shape;672;p65"/>
            <p:cNvCxnSpPr/>
            <p:nvPr/>
          </p:nvCxnSpPr>
          <p:spPr>
            <a:xfrm rot="5400000">
              <a:off x="596825" y="2069200"/>
              <a:ext cx="106500" cy="1077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73" name="Google Shape;673;p65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74" name="Google Shape;674;p65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cards">
  <p:cSld name="CUSTOM_1_1"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6"/>
          <p:cNvSpPr txBox="1"/>
          <p:nvPr>
            <p:ph type="title"/>
          </p:nvPr>
        </p:nvSpPr>
        <p:spPr>
          <a:xfrm>
            <a:off x="233850" y="228600"/>
            <a:ext cx="21900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677" name="Google Shape;677;p66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78" name="Google Shape;678;p66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79" name="Google Shape;679;p66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680" name="Google Shape;680;p66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1" name="Google Shape;681;p66"/>
          <p:cNvSpPr txBox="1"/>
          <p:nvPr>
            <p:ph idx="4" type="title"/>
          </p:nvPr>
        </p:nvSpPr>
        <p:spPr>
          <a:xfrm>
            <a:off x="3379125" y="49110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82" name="Google Shape;682;p66"/>
          <p:cNvSpPr txBox="1"/>
          <p:nvPr>
            <p:ph idx="5" type="subTitle"/>
          </p:nvPr>
        </p:nvSpPr>
        <p:spPr>
          <a:xfrm>
            <a:off x="3379125" y="691577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83" name="Google Shape;683;p66"/>
          <p:cNvSpPr txBox="1"/>
          <p:nvPr>
            <p:ph idx="6" type="subTitle"/>
          </p:nvPr>
        </p:nvSpPr>
        <p:spPr>
          <a:xfrm>
            <a:off x="3379123" y="107207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84" name="Google Shape;684;p66"/>
          <p:cNvSpPr txBox="1"/>
          <p:nvPr>
            <p:ph idx="7" type="title"/>
          </p:nvPr>
        </p:nvSpPr>
        <p:spPr>
          <a:xfrm>
            <a:off x="6318039" y="49110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85" name="Google Shape;685;p66"/>
          <p:cNvSpPr txBox="1"/>
          <p:nvPr>
            <p:ph idx="8" type="subTitle"/>
          </p:nvPr>
        </p:nvSpPr>
        <p:spPr>
          <a:xfrm>
            <a:off x="6318039" y="691577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86" name="Google Shape;686;p66"/>
          <p:cNvSpPr txBox="1"/>
          <p:nvPr>
            <p:ph idx="9" type="subTitle"/>
          </p:nvPr>
        </p:nvSpPr>
        <p:spPr>
          <a:xfrm>
            <a:off x="6318036" y="107207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87" name="Google Shape;687;p66"/>
          <p:cNvSpPr txBox="1"/>
          <p:nvPr>
            <p:ph idx="13" type="title"/>
          </p:nvPr>
        </p:nvSpPr>
        <p:spPr>
          <a:xfrm>
            <a:off x="6318039" y="265574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88" name="Google Shape;688;p66"/>
          <p:cNvSpPr txBox="1"/>
          <p:nvPr>
            <p:ph idx="14" type="subTitle"/>
          </p:nvPr>
        </p:nvSpPr>
        <p:spPr>
          <a:xfrm>
            <a:off x="6318039" y="2856216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89" name="Google Shape;689;p66"/>
          <p:cNvSpPr txBox="1"/>
          <p:nvPr>
            <p:ph idx="15" type="subTitle"/>
          </p:nvPr>
        </p:nvSpPr>
        <p:spPr>
          <a:xfrm>
            <a:off x="6318036" y="323671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90" name="Google Shape;690;p66"/>
          <p:cNvSpPr txBox="1"/>
          <p:nvPr>
            <p:ph idx="16" type="title"/>
          </p:nvPr>
        </p:nvSpPr>
        <p:spPr>
          <a:xfrm>
            <a:off x="3379125" y="265574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91" name="Google Shape;691;p66"/>
          <p:cNvSpPr txBox="1"/>
          <p:nvPr>
            <p:ph idx="17" type="subTitle"/>
          </p:nvPr>
        </p:nvSpPr>
        <p:spPr>
          <a:xfrm>
            <a:off x="3379125" y="2856216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92" name="Google Shape;692;p66"/>
          <p:cNvSpPr txBox="1"/>
          <p:nvPr>
            <p:ph idx="18" type="subTitle"/>
          </p:nvPr>
        </p:nvSpPr>
        <p:spPr>
          <a:xfrm>
            <a:off x="3379123" y="323671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93" name="Google Shape;693;p66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94" name="Google Shape;694;p66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CUSTOM_7_1_1_1_1_1_1_1_1_1_1_1_1_1_1_1_1_1"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Google Shape;696;p67"/>
          <p:cNvPicPr preferRelativeResize="0"/>
          <p:nvPr/>
        </p:nvPicPr>
        <p:blipFill rotWithShape="1">
          <a:blip r:embed="rId2">
            <a:alphaModFix/>
          </a:blip>
          <a:srcRect b="14588" l="0" r="15469" t="0"/>
          <a:stretch/>
        </p:blipFill>
        <p:spPr>
          <a:xfrm flipH="1">
            <a:off x="4571999" y="2061075"/>
            <a:ext cx="4572001" cy="3082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7" name="Google Shape;697;p67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8" name="Google Shape;698;p67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99" name="Google Shape;699;p67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00" name="Google Shape;700;p67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01" name="Google Shape;701;p67"/>
          <p:cNvSpPr txBox="1"/>
          <p:nvPr>
            <p:ph idx="4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02" name="Google Shape;702;p67"/>
          <p:cNvSpPr txBox="1"/>
          <p:nvPr>
            <p:ph type="title"/>
          </p:nvPr>
        </p:nvSpPr>
        <p:spPr>
          <a:xfrm>
            <a:off x="355225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03" name="Google Shape;703;p67"/>
          <p:cNvSpPr txBox="1"/>
          <p:nvPr>
            <p:ph idx="5" type="subTitle"/>
          </p:nvPr>
        </p:nvSpPr>
        <p:spPr>
          <a:xfrm>
            <a:off x="355225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04" name="Google Shape;704;p67"/>
          <p:cNvSpPr txBox="1"/>
          <p:nvPr>
            <p:ph idx="6" type="body"/>
          </p:nvPr>
        </p:nvSpPr>
        <p:spPr>
          <a:xfrm>
            <a:off x="355225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05" name="Google Shape;705;p67"/>
          <p:cNvSpPr txBox="1"/>
          <p:nvPr>
            <p:ph idx="7" type="title"/>
          </p:nvPr>
        </p:nvSpPr>
        <p:spPr>
          <a:xfrm>
            <a:off x="2543875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06" name="Google Shape;706;p67"/>
          <p:cNvSpPr txBox="1"/>
          <p:nvPr>
            <p:ph idx="8" type="subTitle"/>
          </p:nvPr>
        </p:nvSpPr>
        <p:spPr>
          <a:xfrm>
            <a:off x="2543875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07" name="Google Shape;707;p67"/>
          <p:cNvSpPr txBox="1"/>
          <p:nvPr>
            <p:ph idx="9" type="body"/>
          </p:nvPr>
        </p:nvSpPr>
        <p:spPr>
          <a:xfrm>
            <a:off x="2543875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08" name="Google Shape;708;p67"/>
          <p:cNvSpPr txBox="1"/>
          <p:nvPr>
            <p:ph idx="13" type="title"/>
          </p:nvPr>
        </p:nvSpPr>
        <p:spPr>
          <a:xfrm>
            <a:off x="4745500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09" name="Google Shape;709;p67"/>
          <p:cNvSpPr txBox="1"/>
          <p:nvPr>
            <p:ph idx="14" type="subTitle"/>
          </p:nvPr>
        </p:nvSpPr>
        <p:spPr>
          <a:xfrm>
            <a:off x="4745500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10" name="Google Shape;710;p67"/>
          <p:cNvSpPr txBox="1"/>
          <p:nvPr>
            <p:ph idx="15" type="body"/>
          </p:nvPr>
        </p:nvSpPr>
        <p:spPr>
          <a:xfrm>
            <a:off x="4745400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11" name="Google Shape;711;p67"/>
          <p:cNvSpPr txBox="1"/>
          <p:nvPr>
            <p:ph idx="16" type="title"/>
          </p:nvPr>
        </p:nvSpPr>
        <p:spPr>
          <a:xfrm>
            <a:off x="6942300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12" name="Google Shape;712;p67"/>
          <p:cNvSpPr txBox="1"/>
          <p:nvPr>
            <p:ph idx="17" type="subTitle"/>
          </p:nvPr>
        </p:nvSpPr>
        <p:spPr>
          <a:xfrm>
            <a:off x="6942300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13" name="Google Shape;713;p67"/>
          <p:cNvSpPr txBox="1"/>
          <p:nvPr>
            <p:ph idx="18" type="body"/>
          </p:nvPr>
        </p:nvSpPr>
        <p:spPr>
          <a:xfrm>
            <a:off x="6942300" y="2465025"/>
            <a:ext cx="17916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14" name="Google Shape;714;p67"/>
          <p:cNvSpPr txBox="1"/>
          <p:nvPr>
            <p:ph idx="19" type="title"/>
          </p:nvPr>
        </p:nvSpPr>
        <p:spPr>
          <a:xfrm>
            <a:off x="228600" y="613525"/>
            <a:ext cx="3904500" cy="864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15" name="Google Shape;715;p67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16" name="Google Shape;716;p67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s">
  <p:cSld name="CUSTOM"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68"/>
          <p:cNvSpPr txBox="1"/>
          <p:nvPr>
            <p:ph idx="1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719" name="Google Shape;719;p68"/>
          <p:cNvCxnSpPr/>
          <p:nvPr/>
        </p:nvCxnSpPr>
        <p:spPr>
          <a:xfrm>
            <a:off x="228450" y="2061025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0" name="Google Shape;720;p68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21" name="Google Shape;721;p68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22" name="Google Shape;722;p68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723" name="Google Shape;723;p68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" name="Google Shape;724;p68"/>
          <p:cNvSpPr txBox="1"/>
          <p:nvPr>
            <p:ph type="title"/>
          </p:nvPr>
        </p:nvSpPr>
        <p:spPr>
          <a:xfrm>
            <a:off x="228600" y="369300"/>
            <a:ext cx="6480300" cy="587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725" name="Google Shape;725;p68"/>
          <p:cNvSpPr/>
          <p:nvPr>
            <p:ph idx="5" type="pic"/>
          </p:nvPr>
        </p:nvSpPr>
        <p:spPr>
          <a:xfrm>
            <a:off x="3795900" y="2682425"/>
            <a:ext cx="1458300" cy="14583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6" name="Google Shape;726;p68"/>
          <p:cNvSpPr txBox="1"/>
          <p:nvPr>
            <p:ph idx="6" type="body"/>
          </p:nvPr>
        </p:nvSpPr>
        <p:spPr>
          <a:xfrm>
            <a:off x="5871500" y="2468775"/>
            <a:ext cx="2864700" cy="676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7" name="Google Shape;727;p68"/>
          <p:cNvSpPr txBox="1"/>
          <p:nvPr>
            <p:ph idx="7" type="body"/>
          </p:nvPr>
        </p:nvSpPr>
        <p:spPr>
          <a:xfrm>
            <a:off x="5871500" y="3553025"/>
            <a:ext cx="2864700" cy="69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indent="-3048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indent="-3048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indent="-3048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indent="-3048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indent="-3048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indent="-3048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indent="-3048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indent="-3048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28" name="Google Shape;728;p68"/>
          <p:cNvSpPr txBox="1"/>
          <p:nvPr>
            <p:ph idx="8" type="subTitle"/>
          </p:nvPr>
        </p:nvSpPr>
        <p:spPr>
          <a:xfrm>
            <a:off x="238800" y="2720113"/>
            <a:ext cx="2824500" cy="145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29" name="Google Shape;729;p68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30" name="Google Shape;730;p68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s">
  <p:cSld name="CUSTOM_2"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9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33" name="Google Shape;733;p69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34" name="Google Shape;734;p69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735" name="Google Shape;735;p69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6" name="Google Shape;736;p69"/>
          <p:cNvSpPr/>
          <p:nvPr/>
        </p:nvSpPr>
        <p:spPr>
          <a:xfrm>
            <a:off x="228600" y="1395962"/>
            <a:ext cx="2101200" cy="3054000"/>
          </a:xfrm>
          <a:prstGeom prst="roundRect">
            <a:avLst>
              <a:gd fmla="val 963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37" name="Google Shape;737;p69"/>
          <p:cNvSpPr/>
          <p:nvPr/>
        </p:nvSpPr>
        <p:spPr>
          <a:xfrm>
            <a:off x="2423700" y="1395962"/>
            <a:ext cx="3198600" cy="3054000"/>
          </a:xfrm>
          <a:prstGeom prst="roundRect">
            <a:avLst>
              <a:gd fmla="val 674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38" name="Google Shape;738;p69"/>
          <p:cNvSpPr/>
          <p:nvPr/>
        </p:nvSpPr>
        <p:spPr>
          <a:xfrm>
            <a:off x="5716850" y="1395962"/>
            <a:ext cx="3198600" cy="1758300"/>
          </a:xfrm>
          <a:prstGeom prst="roundRect">
            <a:avLst>
              <a:gd fmla="val 96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39" name="Google Shape;739;p69"/>
          <p:cNvSpPr/>
          <p:nvPr/>
        </p:nvSpPr>
        <p:spPr>
          <a:xfrm>
            <a:off x="5716200" y="3231390"/>
            <a:ext cx="3198600" cy="1217400"/>
          </a:xfrm>
          <a:prstGeom prst="roundRect">
            <a:avLst>
              <a:gd fmla="val 1360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40" name="Google Shape;740;p69"/>
          <p:cNvSpPr/>
          <p:nvPr>
            <p:ph idx="4" type="pic"/>
          </p:nvPr>
        </p:nvSpPr>
        <p:spPr>
          <a:xfrm>
            <a:off x="381950" y="993050"/>
            <a:ext cx="850500" cy="8505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1" name="Google Shape;741;p69"/>
          <p:cNvSpPr txBox="1"/>
          <p:nvPr>
            <p:ph idx="5" type="subTitle"/>
          </p:nvPr>
        </p:nvSpPr>
        <p:spPr>
          <a:xfrm>
            <a:off x="381950" y="2062875"/>
            <a:ext cx="1786500" cy="23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b="1"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42" name="Google Shape;742;p69"/>
          <p:cNvSpPr txBox="1"/>
          <p:nvPr>
            <p:ph idx="6" type="body"/>
          </p:nvPr>
        </p:nvSpPr>
        <p:spPr>
          <a:xfrm>
            <a:off x="381950" y="2453500"/>
            <a:ext cx="17865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3" name="Google Shape;743;p69"/>
          <p:cNvSpPr txBox="1"/>
          <p:nvPr>
            <p:ph idx="7" type="subTitle"/>
          </p:nvPr>
        </p:nvSpPr>
        <p:spPr>
          <a:xfrm>
            <a:off x="2580250" y="1528150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44" name="Google Shape;744;p69"/>
          <p:cNvSpPr txBox="1"/>
          <p:nvPr>
            <p:ph idx="8" type="body"/>
          </p:nvPr>
        </p:nvSpPr>
        <p:spPr>
          <a:xfrm>
            <a:off x="2580250" y="1791652"/>
            <a:ext cx="2911500" cy="61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cxnSp>
        <p:nvCxnSpPr>
          <p:cNvPr id="745" name="Google Shape;745;p69"/>
          <p:cNvCxnSpPr/>
          <p:nvPr/>
        </p:nvCxnSpPr>
        <p:spPr>
          <a:xfrm>
            <a:off x="2423700" y="2531312"/>
            <a:ext cx="319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6" name="Google Shape;746;p69"/>
          <p:cNvCxnSpPr/>
          <p:nvPr/>
        </p:nvCxnSpPr>
        <p:spPr>
          <a:xfrm>
            <a:off x="2423700" y="3583537"/>
            <a:ext cx="319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7" name="Google Shape;747;p69"/>
          <p:cNvSpPr txBox="1"/>
          <p:nvPr>
            <p:ph idx="9" type="subTitle"/>
          </p:nvPr>
        </p:nvSpPr>
        <p:spPr>
          <a:xfrm>
            <a:off x="2580250" y="26604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48" name="Google Shape;748;p69"/>
          <p:cNvSpPr txBox="1"/>
          <p:nvPr>
            <p:ph idx="13" type="body"/>
          </p:nvPr>
        </p:nvSpPr>
        <p:spPr>
          <a:xfrm>
            <a:off x="2580250" y="2931046"/>
            <a:ext cx="2911500" cy="61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749" name="Google Shape;749;p69"/>
          <p:cNvSpPr/>
          <p:nvPr/>
        </p:nvSpPr>
        <p:spPr>
          <a:xfrm flipH="1">
            <a:off x="2600988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50" name="Google Shape;750;p69"/>
          <p:cNvSpPr/>
          <p:nvPr/>
        </p:nvSpPr>
        <p:spPr>
          <a:xfrm flipH="1">
            <a:off x="3654625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51" name="Google Shape;751;p69"/>
          <p:cNvSpPr/>
          <p:nvPr/>
        </p:nvSpPr>
        <p:spPr>
          <a:xfrm flipH="1">
            <a:off x="4602650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52" name="Google Shape;752;p69"/>
          <p:cNvSpPr txBox="1"/>
          <p:nvPr>
            <p:ph idx="14" type="subTitle"/>
          </p:nvPr>
        </p:nvSpPr>
        <p:spPr>
          <a:xfrm>
            <a:off x="2567250" y="367188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53" name="Google Shape;753;p69"/>
          <p:cNvSpPr txBox="1"/>
          <p:nvPr>
            <p:ph idx="15" type="subTitle"/>
          </p:nvPr>
        </p:nvSpPr>
        <p:spPr>
          <a:xfrm>
            <a:off x="5877425" y="15281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54" name="Google Shape;754;p69"/>
          <p:cNvSpPr txBox="1"/>
          <p:nvPr>
            <p:ph idx="16" type="subTitle"/>
          </p:nvPr>
        </p:nvSpPr>
        <p:spPr>
          <a:xfrm>
            <a:off x="5877425" y="178110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55" name="Google Shape;755;p69"/>
          <p:cNvSpPr txBox="1"/>
          <p:nvPr>
            <p:ph idx="17" type="subTitle"/>
          </p:nvPr>
        </p:nvSpPr>
        <p:spPr>
          <a:xfrm>
            <a:off x="5877425" y="221918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56" name="Google Shape;756;p69"/>
          <p:cNvSpPr txBox="1"/>
          <p:nvPr>
            <p:ph idx="18" type="subTitle"/>
          </p:nvPr>
        </p:nvSpPr>
        <p:spPr>
          <a:xfrm>
            <a:off x="5877425" y="26572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57" name="Google Shape;757;p69"/>
          <p:cNvSpPr txBox="1"/>
          <p:nvPr>
            <p:ph idx="19" type="subTitle"/>
          </p:nvPr>
        </p:nvSpPr>
        <p:spPr>
          <a:xfrm>
            <a:off x="5877425" y="335493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58" name="Google Shape;758;p69"/>
          <p:cNvSpPr txBox="1"/>
          <p:nvPr>
            <p:ph idx="20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59" name="Google Shape;759;p69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60" name="Google Shape;760;p69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CUSTOM_4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70"/>
          <p:cNvSpPr txBox="1"/>
          <p:nvPr>
            <p:ph idx="1" type="body"/>
          </p:nvPr>
        </p:nvSpPr>
        <p:spPr>
          <a:xfrm>
            <a:off x="2054000" y="2952175"/>
            <a:ext cx="1377600" cy="93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763" name="Google Shape;763;p70"/>
          <p:cNvSpPr txBox="1"/>
          <p:nvPr>
            <p:ph idx="2" type="body"/>
          </p:nvPr>
        </p:nvSpPr>
        <p:spPr>
          <a:xfrm>
            <a:off x="246150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764" name="Google Shape;764;p70"/>
          <p:cNvSpPr txBox="1"/>
          <p:nvPr>
            <p:ph idx="3" type="subTitle"/>
          </p:nvPr>
        </p:nvSpPr>
        <p:spPr>
          <a:xfrm>
            <a:off x="3829950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765" name="Google Shape;765;p70"/>
          <p:cNvSpPr txBox="1"/>
          <p:nvPr>
            <p:ph idx="4" type="body"/>
          </p:nvPr>
        </p:nvSpPr>
        <p:spPr>
          <a:xfrm>
            <a:off x="3848250" y="2952163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766" name="Google Shape;766;p70"/>
          <p:cNvSpPr txBox="1"/>
          <p:nvPr>
            <p:ph idx="5" type="subTitle"/>
          </p:nvPr>
        </p:nvSpPr>
        <p:spPr>
          <a:xfrm>
            <a:off x="20774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67" name="Google Shape;767;p70"/>
          <p:cNvSpPr txBox="1"/>
          <p:nvPr>
            <p:ph idx="6" type="body"/>
          </p:nvPr>
        </p:nvSpPr>
        <p:spPr>
          <a:xfrm>
            <a:off x="5634175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768" name="Google Shape;768;p70"/>
          <p:cNvSpPr txBox="1"/>
          <p:nvPr>
            <p:ph idx="7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69" name="Google Shape;769;p70"/>
          <p:cNvSpPr txBox="1"/>
          <p:nvPr>
            <p:ph idx="8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70" name="Google Shape;770;p70"/>
          <p:cNvSpPr txBox="1"/>
          <p:nvPr>
            <p:ph idx="9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771" name="Google Shape;771;p70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2" name="Google Shape;772;p70"/>
          <p:cNvSpPr txBox="1"/>
          <p:nvPr>
            <p:ph type="title"/>
          </p:nvPr>
        </p:nvSpPr>
        <p:spPr>
          <a:xfrm>
            <a:off x="228600" y="613525"/>
            <a:ext cx="6841500" cy="753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73" name="Google Shape;773;p70"/>
          <p:cNvSpPr txBox="1"/>
          <p:nvPr>
            <p:ph idx="13" type="subTitle"/>
          </p:nvPr>
        </p:nvSpPr>
        <p:spPr>
          <a:xfrm>
            <a:off x="2775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74" name="Google Shape;774;p70"/>
          <p:cNvSpPr txBox="1"/>
          <p:nvPr>
            <p:ph idx="14" type="subTitle"/>
          </p:nvPr>
        </p:nvSpPr>
        <p:spPr>
          <a:xfrm>
            <a:off x="38773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75" name="Google Shape;775;p70"/>
          <p:cNvSpPr txBox="1"/>
          <p:nvPr>
            <p:ph idx="15" type="subTitle"/>
          </p:nvPr>
        </p:nvSpPr>
        <p:spPr>
          <a:xfrm>
            <a:off x="56772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76" name="Google Shape;776;p70"/>
          <p:cNvSpPr txBox="1"/>
          <p:nvPr>
            <p:ph idx="16" type="subTitle"/>
          </p:nvPr>
        </p:nvSpPr>
        <p:spPr>
          <a:xfrm>
            <a:off x="74771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77" name="Google Shape;777;p70"/>
          <p:cNvSpPr txBox="1"/>
          <p:nvPr>
            <p:ph idx="17" type="subTitle"/>
          </p:nvPr>
        </p:nvSpPr>
        <p:spPr>
          <a:xfrm>
            <a:off x="238800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8" name="Google Shape;778;p70"/>
          <p:cNvSpPr txBox="1"/>
          <p:nvPr>
            <p:ph idx="18" type="subTitle"/>
          </p:nvPr>
        </p:nvSpPr>
        <p:spPr>
          <a:xfrm>
            <a:off x="2034375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779" name="Google Shape;779;p70"/>
          <p:cNvSpPr txBox="1"/>
          <p:nvPr>
            <p:ph idx="19" type="subTitle"/>
          </p:nvPr>
        </p:nvSpPr>
        <p:spPr>
          <a:xfrm>
            <a:off x="5645375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780" name="Google Shape;780;p70"/>
          <p:cNvSpPr txBox="1"/>
          <p:nvPr>
            <p:ph idx="20" type="subTitle"/>
          </p:nvPr>
        </p:nvSpPr>
        <p:spPr>
          <a:xfrm>
            <a:off x="7460789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781" name="Google Shape;781;p70"/>
          <p:cNvSpPr txBox="1"/>
          <p:nvPr>
            <p:ph idx="21" type="subTitle"/>
          </p:nvPr>
        </p:nvSpPr>
        <p:spPr>
          <a:xfrm>
            <a:off x="372900" y="202945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rbanist"/>
              <a:buNone/>
              <a:defRPr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82" name="Google Shape;782;p70"/>
          <p:cNvSpPr txBox="1"/>
          <p:nvPr>
            <p:ph idx="22" type="subTitle"/>
          </p:nvPr>
        </p:nvSpPr>
        <p:spPr>
          <a:xfrm>
            <a:off x="2178663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83" name="Google Shape;783;p70"/>
          <p:cNvSpPr txBox="1"/>
          <p:nvPr>
            <p:ph idx="23" type="subTitle"/>
          </p:nvPr>
        </p:nvSpPr>
        <p:spPr>
          <a:xfrm>
            <a:off x="3974250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84" name="Google Shape;784;p70"/>
          <p:cNvSpPr txBox="1"/>
          <p:nvPr>
            <p:ph idx="24" type="subTitle"/>
          </p:nvPr>
        </p:nvSpPr>
        <p:spPr>
          <a:xfrm>
            <a:off x="5789675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85" name="Google Shape;785;p70"/>
          <p:cNvSpPr txBox="1"/>
          <p:nvPr>
            <p:ph idx="25" type="subTitle"/>
          </p:nvPr>
        </p:nvSpPr>
        <p:spPr>
          <a:xfrm>
            <a:off x="7605089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86" name="Google Shape;786;p70"/>
          <p:cNvSpPr txBox="1"/>
          <p:nvPr>
            <p:ph idx="26" type="body"/>
          </p:nvPr>
        </p:nvSpPr>
        <p:spPr>
          <a:xfrm>
            <a:off x="7450350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787" name="Google Shape;787;p70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88" name="Google Shape;788;p70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trics ">
  <p:cSld name="CUSTOM_5"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71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91" name="Google Shape;791;p71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92" name="Google Shape;792;p71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793" name="Google Shape;793;p71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4" name="Google Shape;794;p71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95" name="Google Shape;795;p71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96" name="Google Shape;796;p71"/>
          <p:cNvSpPr txBox="1"/>
          <p:nvPr>
            <p:ph idx="4" type="subTitle"/>
          </p:nvPr>
        </p:nvSpPr>
        <p:spPr>
          <a:xfrm>
            <a:off x="6314800" y="458325"/>
            <a:ext cx="22947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71"/>
          <p:cNvSpPr txBox="1"/>
          <p:nvPr>
            <p:ph type="title"/>
          </p:nvPr>
        </p:nvSpPr>
        <p:spPr>
          <a:xfrm>
            <a:off x="237650" y="746900"/>
            <a:ext cx="2834700" cy="2590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798" name="Google Shape;798;p71"/>
          <p:cNvSpPr txBox="1"/>
          <p:nvPr>
            <p:ph idx="5" type="subTitle"/>
          </p:nvPr>
        </p:nvSpPr>
        <p:spPr>
          <a:xfrm>
            <a:off x="229175" y="229175"/>
            <a:ext cx="28347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9" name="Google Shape;799;p71"/>
          <p:cNvSpPr txBox="1"/>
          <p:nvPr>
            <p:ph idx="6" type="subTitle"/>
          </p:nvPr>
        </p:nvSpPr>
        <p:spPr>
          <a:xfrm>
            <a:off x="3437500" y="882725"/>
            <a:ext cx="2294700" cy="500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00" name="Google Shape;800;p71"/>
          <p:cNvSpPr txBox="1"/>
          <p:nvPr>
            <p:ph idx="7" type="title"/>
          </p:nvPr>
        </p:nvSpPr>
        <p:spPr>
          <a:xfrm>
            <a:off x="3611850" y="1848195"/>
            <a:ext cx="1924200" cy="594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9pPr>
          </a:lstStyle>
          <a:p/>
        </p:txBody>
      </p:sp>
      <p:sp>
        <p:nvSpPr>
          <p:cNvPr id="801" name="Google Shape;801;p71"/>
          <p:cNvSpPr txBox="1"/>
          <p:nvPr>
            <p:ph idx="8" type="title"/>
          </p:nvPr>
        </p:nvSpPr>
        <p:spPr>
          <a:xfrm>
            <a:off x="3611850" y="3250202"/>
            <a:ext cx="1920300" cy="59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Urbanist"/>
              <a:buNone/>
              <a:defRPr sz="6200"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802" name="Google Shape;802;p71"/>
          <p:cNvSpPr txBox="1"/>
          <p:nvPr>
            <p:ph idx="9" type="subTitle"/>
          </p:nvPr>
        </p:nvSpPr>
        <p:spPr>
          <a:xfrm>
            <a:off x="3611850" y="2707575"/>
            <a:ext cx="21204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03" name="Google Shape;803;p71"/>
          <p:cNvSpPr txBox="1"/>
          <p:nvPr>
            <p:ph idx="13" type="subTitle"/>
          </p:nvPr>
        </p:nvSpPr>
        <p:spPr>
          <a:xfrm>
            <a:off x="3611850" y="4076800"/>
            <a:ext cx="21204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04" name="Google Shape;804;p71"/>
          <p:cNvSpPr txBox="1"/>
          <p:nvPr>
            <p:ph idx="14" type="subTitle"/>
          </p:nvPr>
        </p:nvSpPr>
        <p:spPr>
          <a:xfrm>
            <a:off x="6258900" y="3267725"/>
            <a:ext cx="2478300" cy="500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05" name="Google Shape;805;p71"/>
          <p:cNvSpPr txBox="1"/>
          <p:nvPr>
            <p:ph idx="15" type="subTitle"/>
          </p:nvPr>
        </p:nvSpPr>
        <p:spPr>
          <a:xfrm>
            <a:off x="6258900" y="3955225"/>
            <a:ext cx="24783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 u="sng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7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08" name="Google Shape;808;p7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7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13" name="Google Shape;813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16" name="Google Shape;816;p7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17" name="Google Shape;817;p7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7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22" name="Google Shape;822;p7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7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7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27" name="Google Shape;827;p7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28" name="Google Shape;828;p7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8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8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33" name="Google Shape;833;p8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8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7" name="Google Shape;837;p8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8" name="Google Shape;838;p8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9" name="Google Shape;839;p8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0" name="Google Shape;840;p8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1" name="Google Shape;841;p8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2" name="Google Shape;842;p8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5" name="Google Shape;845;p8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46" name="Google Shape;846;p8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8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9" name="Google Shape;849;p8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50" name="Google Shape;850;p8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51" name="Google Shape;851;p8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2" name="Google Shape;852;p8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8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55" name="Google Shape;855;p8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56" name="Google Shape;856;p8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7" name="Google Shape;857;p86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8" name="Google Shape;858;p86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9" name="Google Shape;859;p86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0" name="Google Shape;860;p86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8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63" name="Google Shape;863;p8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64" name="Google Shape;864;p8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65" name="Google Shape;865;p8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66" name="Google Shape;866;p8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67" name="Google Shape;867;p8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8" name="Google Shape;868;p8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9" name="Google Shape;869;p8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0" name="Google Shape;870;p8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73" name="Google Shape;873;p8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8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76" name="Google Shape;876;p8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877" name="Google Shape;877;p8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878" name="Google Shape;878;p8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79" name="Google Shape;879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0" name="Google Shape;880;p8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81" name="Google Shape;881;p8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9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84" name="Google Shape;884;p9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885" name="Google Shape;885;p9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886" name="Google Shape;886;p9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87" name="Google Shape;887;p9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888" name="Google Shape;888;p9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89" name="Google Shape;889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90" name="Google Shape;890;p9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91" name="Google Shape;891;p9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92" name="Google Shape;892;p9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9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9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97" name="Google Shape;897;p9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98" name="Google Shape;898;p9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99" name="Google Shape;899;p9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00" name="Google Shape;900;p9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01" name="Google Shape;901;p9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02" name="Google Shape;902;p9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3" name="Google Shape;903;p9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04" name="Google Shape;904;p9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05" name="Google Shape;905;p9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theme" Target="../theme/theme4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theme" Target="../theme/theme2.xml"/><Relationship Id="rId20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74.xml"/><Relationship Id="rId23" Type="http://schemas.openxmlformats.org/officeDocument/2006/relationships/slideLayout" Target="../slideLayouts/slideLayout73.xml"/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76.xml"/><Relationship Id="rId25" Type="http://schemas.openxmlformats.org/officeDocument/2006/relationships/slideLayout" Target="../slideLayouts/slideLayout75.xml"/><Relationship Id="rId28" Type="http://schemas.openxmlformats.org/officeDocument/2006/relationships/slideLayout" Target="../slideLayouts/slideLayout78.xml"/><Relationship Id="rId27" Type="http://schemas.openxmlformats.org/officeDocument/2006/relationships/slideLayout" Target="../slideLayouts/slideLayout77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29" Type="http://schemas.openxmlformats.org/officeDocument/2006/relationships/slideLayout" Target="../slideLayouts/slideLayout79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81.xml"/><Relationship Id="rId3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61.xml"/><Relationship Id="rId33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60.xml"/><Relationship Id="rId3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63.xml"/><Relationship Id="rId3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65.xml"/><Relationship Id="rId37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64.xml"/><Relationship Id="rId36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66.xml"/><Relationship Id="rId38" Type="http://schemas.openxmlformats.org/officeDocument/2006/relationships/slideLayout" Target="../slideLayouts/slideLayout88.xml"/><Relationship Id="rId19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228600" y="85200"/>
            <a:ext cx="52365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 Medium"/>
              <a:buNone/>
              <a:defRPr sz="30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4562525" y="1518250"/>
            <a:ext cx="3880800" cy="27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33">
          <p15:clr>
            <a:srgbClr val="E46962"/>
          </p15:clr>
        </p15:guide>
        <p15:guide id="10" pos="4292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3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80" name="Google Shape;480;p53"/>
          <p:cNvSpPr txBox="1"/>
          <p:nvPr>
            <p:ph type="title"/>
          </p:nvPr>
        </p:nvSpPr>
        <p:spPr>
          <a:xfrm>
            <a:off x="228600" y="85200"/>
            <a:ext cx="52365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 Medium"/>
              <a:buNone/>
              <a:defRPr sz="30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81" name="Google Shape;481;p53"/>
          <p:cNvSpPr txBox="1"/>
          <p:nvPr>
            <p:ph idx="2" type="body"/>
          </p:nvPr>
        </p:nvSpPr>
        <p:spPr>
          <a:xfrm>
            <a:off x="4562525" y="1518250"/>
            <a:ext cx="3880800" cy="27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721" r:id="rId24"/>
    <p:sldLayoutId id="2147483722" r:id="rId25"/>
    <p:sldLayoutId id="2147483723" r:id="rId26"/>
    <p:sldLayoutId id="2147483724" r:id="rId27"/>
    <p:sldLayoutId id="2147483725" r:id="rId28"/>
    <p:sldLayoutId id="2147483726" r:id="rId29"/>
    <p:sldLayoutId id="2147483727" r:id="rId30"/>
    <p:sldLayoutId id="2147483728" r:id="rId31"/>
    <p:sldLayoutId id="2147483729" r:id="rId32"/>
    <p:sldLayoutId id="2147483730" r:id="rId33"/>
    <p:sldLayoutId id="2147483731" r:id="rId34"/>
    <p:sldLayoutId id="2147483732" r:id="rId35"/>
    <p:sldLayoutId id="2147483733" r:id="rId36"/>
    <p:sldLayoutId id="2147483734" r:id="rId37"/>
    <p:sldLayoutId id="2147483735" r:id="rId38"/>
    <p:sldLayoutId id="2147483736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33">
          <p15:clr>
            <a:srgbClr val="E46962"/>
          </p15:clr>
        </p15:guide>
        <p15:guide id="10" pos="4292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Relationship Id="rId4" Type="http://schemas.openxmlformats.org/officeDocument/2006/relationships/image" Target="../media/image18.jpg"/><Relationship Id="rId5" Type="http://schemas.openxmlformats.org/officeDocument/2006/relationships/image" Target="../media/image1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Relationship Id="rId4" Type="http://schemas.openxmlformats.org/officeDocument/2006/relationships/image" Target="../media/image18.jpg"/><Relationship Id="rId5" Type="http://schemas.openxmlformats.org/officeDocument/2006/relationships/image" Target="../media/image1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Relationship Id="rId4" Type="http://schemas.openxmlformats.org/officeDocument/2006/relationships/image" Target="../media/image18.jpg"/><Relationship Id="rId5" Type="http://schemas.openxmlformats.org/officeDocument/2006/relationships/image" Target="../media/image1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Relationship Id="rId4" Type="http://schemas.openxmlformats.org/officeDocument/2006/relationships/image" Target="../media/image13.jpg"/><Relationship Id="rId5" Type="http://schemas.openxmlformats.org/officeDocument/2006/relationships/image" Target="../media/image10.jpg"/><Relationship Id="rId6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hyperlink" Target="http://www.youtube.com/watch?v=H9Kby53kWgY" TargetMode="External"/><Relationship Id="rId5" Type="http://schemas.openxmlformats.org/officeDocument/2006/relationships/image" Target="../media/image2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jpg"/><Relationship Id="rId4" Type="http://schemas.openxmlformats.org/officeDocument/2006/relationships/image" Target="../media/image10.jpg"/><Relationship Id="rId5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93"/>
          <p:cNvSpPr txBox="1"/>
          <p:nvPr>
            <p:ph type="title"/>
          </p:nvPr>
        </p:nvSpPr>
        <p:spPr>
          <a:xfrm>
            <a:off x="468700" y="745438"/>
            <a:ext cx="7488000" cy="14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6000">
                <a:solidFill>
                  <a:schemeClr val="lt1"/>
                </a:solidFill>
              </a:rPr>
              <a:t>404 sleep not found</a:t>
            </a:r>
            <a:endParaRPr sz="6000">
              <a:solidFill>
                <a:schemeClr val="lt1"/>
              </a:solidFill>
            </a:endParaRPr>
          </a:p>
        </p:txBody>
      </p:sp>
      <p:sp>
        <p:nvSpPr>
          <p:cNvPr id="911" name="Google Shape;911;p93"/>
          <p:cNvSpPr txBox="1"/>
          <p:nvPr>
            <p:ph idx="1" type="subTitle"/>
          </p:nvPr>
        </p:nvSpPr>
        <p:spPr>
          <a:xfrm>
            <a:off x="590800" y="1549488"/>
            <a:ext cx="4402800" cy="252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needfinding report</a:t>
            </a:r>
            <a:endParaRPr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912" name="Google Shape;912;p93"/>
          <p:cNvSpPr txBox="1"/>
          <p:nvPr>
            <p:ph idx="7" type="subTitle"/>
          </p:nvPr>
        </p:nvSpPr>
        <p:spPr>
          <a:xfrm>
            <a:off x="462400" y="4146083"/>
            <a:ext cx="4659600" cy="412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cmpsc 185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february 6, 2026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93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404 sleep not found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02"/>
          <p:cNvSpPr/>
          <p:nvPr/>
        </p:nvSpPr>
        <p:spPr>
          <a:xfrm>
            <a:off x="228600" y="1395962"/>
            <a:ext cx="2101200" cy="3054000"/>
          </a:xfrm>
          <a:prstGeom prst="roundRect">
            <a:avLst>
              <a:gd fmla="val 963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022" name="Google Shape;1022;p102"/>
          <p:cNvSpPr/>
          <p:nvPr/>
        </p:nvSpPr>
        <p:spPr>
          <a:xfrm>
            <a:off x="2423700" y="1395962"/>
            <a:ext cx="3198600" cy="3054000"/>
          </a:xfrm>
          <a:prstGeom prst="roundRect">
            <a:avLst>
              <a:gd fmla="val 674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1023" name="Google Shape;1023;p102"/>
          <p:cNvCxnSpPr/>
          <p:nvPr/>
        </p:nvCxnSpPr>
        <p:spPr>
          <a:xfrm>
            <a:off x="2426125" y="2824037"/>
            <a:ext cx="319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4" name="Google Shape;1024;p102"/>
          <p:cNvSpPr txBox="1"/>
          <p:nvPr>
            <p:ph idx="5" type="subTitle"/>
          </p:nvPr>
        </p:nvSpPr>
        <p:spPr>
          <a:xfrm>
            <a:off x="393250" y="1978700"/>
            <a:ext cx="1786500" cy="23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Rise Science</a:t>
            </a:r>
            <a:endParaRPr/>
          </a:p>
        </p:txBody>
      </p:sp>
      <p:sp>
        <p:nvSpPr>
          <p:cNvPr id="1025" name="Google Shape;1025;p102"/>
          <p:cNvSpPr txBox="1"/>
          <p:nvPr>
            <p:ph idx="6" type="body"/>
          </p:nvPr>
        </p:nvSpPr>
        <p:spPr>
          <a:xfrm>
            <a:off x="381950" y="2453500"/>
            <a:ext cx="17865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</a:t>
            </a:r>
            <a:r>
              <a:rPr lang="en"/>
              <a:t>pp that helps improve sleep by focusing on sleep debt. Uses timed nudges and habits to help you with your schedule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26" name="Google Shape;1026;p102"/>
          <p:cNvSpPr txBox="1"/>
          <p:nvPr>
            <p:ph idx="7" type="subTitle"/>
          </p:nvPr>
        </p:nvSpPr>
        <p:spPr>
          <a:xfrm>
            <a:off x="2572850" y="1475450"/>
            <a:ext cx="2911500" cy="18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works</a:t>
            </a:r>
            <a:endParaRPr/>
          </a:p>
        </p:txBody>
      </p:sp>
      <p:sp>
        <p:nvSpPr>
          <p:cNvPr id="1027" name="Google Shape;1027;p102"/>
          <p:cNvSpPr txBox="1"/>
          <p:nvPr>
            <p:ph idx="8" type="body"/>
          </p:nvPr>
        </p:nvSpPr>
        <p:spPr>
          <a:xfrm>
            <a:off x="2572838" y="1664150"/>
            <a:ext cx="2911500" cy="86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</a:pPr>
            <a:r>
              <a:rPr lang="en"/>
              <a:t>s</a:t>
            </a:r>
            <a:r>
              <a:rPr lang="en"/>
              <a:t>leep debt is a good visualization for tracking what the user feels.</a:t>
            </a:r>
            <a:endParaRPr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</a:pPr>
            <a:r>
              <a:rPr lang="en"/>
              <a:t>time nudges at good times (not just generic time)</a:t>
            </a:r>
            <a:endParaRPr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</a:pPr>
            <a:r>
              <a:rPr lang="en"/>
              <a:t>brain </a:t>
            </a:r>
            <a:r>
              <a:rPr lang="en"/>
              <a:t>dump feature</a:t>
            </a:r>
            <a:endParaRPr/>
          </a:p>
        </p:txBody>
      </p:sp>
      <p:sp>
        <p:nvSpPr>
          <p:cNvPr id="1028" name="Google Shape;1028;p102"/>
          <p:cNvSpPr txBox="1"/>
          <p:nvPr>
            <p:ph idx="9" type="subTitle"/>
          </p:nvPr>
        </p:nvSpPr>
        <p:spPr>
          <a:xfrm>
            <a:off x="2567575" y="2981695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doesn’t work</a:t>
            </a:r>
            <a:endParaRPr/>
          </a:p>
        </p:txBody>
      </p:sp>
      <p:sp>
        <p:nvSpPr>
          <p:cNvPr id="1029" name="Google Shape;1029;p102"/>
          <p:cNvSpPr txBox="1"/>
          <p:nvPr>
            <p:ph idx="15" type="subTitle"/>
          </p:nvPr>
        </p:nvSpPr>
        <p:spPr>
          <a:xfrm>
            <a:off x="5877425" y="15281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us different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02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404 sleep not found</a:t>
            </a:r>
            <a:endParaRPr/>
          </a:p>
        </p:txBody>
      </p:sp>
      <p:sp>
        <p:nvSpPr>
          <p:cNvPr id="1031" name="Google Shape;1031;p102"/>
          <p:cNvSpPr txBox="1"/>
          <p:nvPr>
            <p:ph idx="20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05: market research</a:t>
            </a:r>
            <a:endParaRPr/>
          </a:p>
        </p:txBody>
      </p:sp>
      <p:sp>
        <p:nvSpPr>
          <p:cNvPr id="1032" name="Google Shape;1032;p102"/>
          <p:cNvSpPr txBox="1"/>
          <p:nvPr>
            <p:ph idx="8" type="body"/>
          </p:nvPr>
        </p:nvSpPr>
        <p:spPr>
          <a:xfrm>
            <a:off x="5866250" y="1756750"/>
            <a:ext cx="2911500" cy="134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</a:pPr>
            <a:r>
              <a:rPr lang="en"/>
              <a:t>we aim to </a:t>
            </a:r>
            <a:r>
              <a:rPr lang="en"/>
              <a:t>shift the focus away from quantitative measures and focus more on how the user feels</a:t>
            </a:r>
            <a:endParaRPr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</a:pPr>
            <a:r>
              <a:rPr lang="en"/>
              <a:t>more suggestive rather than a hard number. (the brain is powerful and can trick the body)</a:t>
            </a:r>
            <a:endParaRPr/>
          </a:p>
        </p:txBody>
      </p:sp>
      <p:sp>
        <p:nvSpPr>
          <p:cNvPr id="1033" name="Google Shape;1033;p102"/>
          <p:cNvSpPr txBox="1"/>
          <p:nvPr>
            <p:ph idx="15" type="subTitle"/>
          </p:nvPr>
        </p:nvSpPr>
        <p:spPr>
          <a:xfrm>
            <a:off x="5877550" y="333780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</a:t>
            </a:r>
            <a:endParaRPr/>
          </a:p>
        </p:txBody>
      </p:sp>
      <p:sp>
        <p:nvSpPr>
          <p:cNvPr id="1034" name="Google Shape;1034;p102"/>
          <p:cNvSpPr txBox="1"/>
          <p:nvPr>
            <p:ph idx="8" type="body"/>
          </p:nvPr>
        </p:nvSpPr>
        <p:spPr>
          <a:xfrm>
            <a:off x="5877550" y="3566400"/>
            <a:ext cx="2911500" cy="75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</a:pPr>
            <a:r>
              <a:rPr lang="en"/>
              <a:t>Rise manages the schedule; we manage the mindset. We should leverage their timed prompts but focus on qualitative relaxation instead of quantitative debt.</a:t>
            </a:r>
            <a:endParaRPr/>
          </a:p>
        </p:txBody>
      </p:sp>
      <p:sp>
        <p:nvSpPr>
          <p:cNvPr id="1035" name="Google Shape;1035;p102"/>
          <p:cNvSpPr txBox="1"/>
          <p:nvPr>
            <p:ph idx="8" type="body"/>
          </p:nvPr>
        </p:nvSpPr>
        <p:spPr>
          <a:xfrm>
            <a:off x="2567250" y="3233803"/>
            <a:ext cx="2911500" cy="113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</a:pPr>
            <a:r>
              <a:rPr lang="en"/>
              <a:t>s</a:t>
            </a:r>
            <a:r>
              <a:rPr lang="en"/>
              <a:t>leep metrics can lead to guilt </a:t>
            </a:r>
            <a:br>
              <a:rPr lang="en"/>
            </a:br>
            <a:r>
              <a:rPr lang="en"/>
              <a:t>(bad metrics -&gt; guilty)</a:t>
            </a:r>
            <a:endParaRPr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</a:pPr>
            <a:r>
              <a:rPr lang="en"/>
              <a:t>users' feelings can depend on the number rather than the way they are actually feeling</a:t>
            </a:r>
            <a:endParaRPr/>
          </a:p>
        </p:txBody>
      </p:sp>
      <p:pic>
        <p:nvPicPr>
          <p:cNvPr id="1036" name="Google Shape;1036;p102"/>
          <p:cNvPicPr preferRelativeResize="0"/>
          <p:nvPr>
            <p:ph idx="4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550" y="889400"/>
            <a:ext cx="1089300" cy="1089300"/>
          </a:xfrm>
          <a:prstGeom prst="ellipse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03"/>
          <p:cNvSpPr txBox="1"/>
          <p:nvPr>
            <p:ph idx="1" type="body"/>
          </p:nvPr>
        </p:nvSpPr>
        <p:spPr>
          <a:xfrm>
            <a:off x="228600" y="1500300"/>
            <a:ext cx="4098000" cy="268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600">
                <a:solidFill>
                  <a:schemeClr val="dk2"/>
                </a:solidFill>
              </a:rPr>
              <a:t>choose from a bank of relaxing activities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" sz="1600">
                <a:solidFill>
                  <a:schemeClr val="dk2"/>
                </a:solidFill>
              </a:rPr>
              <a:t>1:00</a:t>
            </a:r>
            <a:endParaRPr b="1" sz="16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600">
                <a:solidFill>
                  <a:schemeClr val="dk2"/>
                </a:solidFill>
              </a:rPr>
              <a:t>user quickly selects a low-effort activity to help wind down and prepare for bed, requiring minimal cognitive load and zero setup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descr="Oval black shapes against a shadowy background. " id="1042" name="Google Shape;1042;p103"/>
          <p:cNvPicPr preferRelativeResize="0"/>
          <p:nvPr/>
        </p:nvPicPr>
        <p:blipFill rotWithShape="1">
          <a:blip r:embed="rId3">
            <a:alphaModFix/>
          </a:blip>
          <a:srcRect b="50283" l="35228" r="7527" t="-4323"/>
          <a:stretch/>
        </p:blipFill>
        <p:spPr>
          <a:xfrm>
            <a:off x="4618950" y="2158000"/>
            <a:ext cx="4298100" cy="2282700"/>
          </a:xfrm>
          <a:prstGeom prst="roundRect">
            <a:avLst>
              <a:gd fmla="val 6189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The edges of black plates against a black background. " id="1043" name="Google Shape;1043;p103"/>
          <p:cNvPicPr preferRelativeResize="0"/>
          <p:nvPr/>
        </p:nvPicPr>
        <p:blipFill rotWithShape="1">
          <a:blip r:embed="rId4">
            <a:alphaModFix/>
          </a:blip>
          <a:srcRect b="2361" l="19958" r="17041" t="24539"/>
          <a:stretch/>
        </p:blipFill>
        <p:spPr>
          <a:xfrm>
            <a:off x="4618950" y="737775"/>
            <a:ext cx="2068800" cy="1350300"/>
          </a:xfrm>
          <a:prstGeom prst="roundRect">
            <a:avLst>
              <a:gd fmla="val 8809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Faint shadows in near total darkness. " id="1044" name="Google Shape;1044;p103"/>
          <p:cNvPicPr preferRelativeResize="0"/>
          <p:nvPr/>
        </p:nvPicPr>
        <p:blipFill rotWithShape="1">
          <a:blip r:embed="rId5">
            <a:alphaModFix/>
          </a:blip>
          <a:srcRect b="35140" l="0" r="15297" t="35140"/>
          <a:stretch/>
        </p:blipFill>
        <p:spPr>
          <a:xfrm>
            <a:off x="6752225" y="737775"/>
            <a:ext cx="2164800" cy="1350300"/>
          </a:xfrm>
          <a:prstGeom prst="roundRect">
            <a:avLst>
              <a:gd fmla="val 8765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45" name="Google Shape;1045;p103"/>
          <p:cNvSpPr txBox="1"/>
          <p:nvPr>
            <p:ph type="title"/>
          </p:nvPr>
        </p:nvSpPr>
        <p:spPr>
          <a:xfrm>
            <a:off x="228600" y="689725"/>
            <a:ext cx="3848400" cy="44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simple task</a:t>
            </a:r>
            <a:endParaRPr/>
          </a:p>
        </p:txBody>
      </p:sp>
      <p:sp>
        <p:nvSpPr>
          <p:cNvPr id="1046" name="Google Shape;1046;p103"/>
          <p:cNvSpPr txBox="1"/>
          <p:nvPr>
            <p:ph idx="8" type="subTitle"/>
          </p:nvPr>
        </p:nvSpPr>
        <p:spPr>
          <a:xfrm>
            <a:off x="235575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06: tasks</a:t>
            </a:r>
            <a:endParaRPr/>
          </a:p>
        </p:txBody>
      </p:sp>
      <p:sp>
        <p:nvSpPr>
          <p:cNvPr id="1047" name="Google Shape;1047;p103"/>
          <p:cNvSpPr txBox="1"/>
          <p:nvPr>
            <p:ph idx="5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404 sleep not found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al black shapes against a shadowy background. " id="1052" name="Google Shape;1052;p104"/>
          <p:cNvPicPr preferRelativeResize="0"/>
          <p:nvPr/>
        </p:nvPicPr>
        <p:blipFill rotWithShape="1">
          <a:blip r:embed="rId3">
            <a:alphaModFix/>
          </a:blip>
          <a:srcRect b="50283" l="35228" r="7527" t="-4323"/>
          <a:stretch/>
        </p:blipFill>
        <p:spPr>
          <a:xfrm>
            <a:off x="4618950" y="2158000"/>
            <a:ext cx="4298100" cy="2282700"/>
          </a:xfrm>
          <a:prstGeom prst="roundRect">
            <a:avLst>
              <a:gd fmla="val 6189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The edges of black plates against a black background. " id="1053" name="Google Shape;1053;p104"/>
          <p:cNvPicPr preferRelativeResize="0"/>
          <p:nvPr/>
        </p:nvPicPr>
        <p:blipFill rotWithShape="1">
          <a:blip r:embed="rId4">
            <a:alphaModFix/>
          </a:blip>
          <a:srcRect b="2361" l="19958" r="17041" t="24539"/>
          <a:stretch/>
        </p:blipFill>
        <p:spPr>
          <a:xfrm>
            <a:off x="4618950" y="737775"/>
            <a:ext cx="2068800" cy="1350300"/>
          </a:xfrm>
          <a:prstGeom prst="roundRect">
            <a:avLst>
              <a:gd fmla="val 8809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Faint shadows in near total darkness. " id="1054" name="Google Shape;1054;p104"/>
          <p:cNvPicPr preferRelativeResize="0"/>
          <p:nvPr/>
        </p:nvPicPr>
        <p:blipFill rotWithShape="1">
          <a:blip r:embed="rId5">
            <a:alphaModFix/>
          </a:blip>
          <a:srcRect b="35140" l="0" r="15297" t="35140"/>
          <a:stretch/>
        </p:blipFill>
        <p:spPr>
          <a:xfrm>
            <a:off x="6752225" y="737775"/>
            <a:ext cx="2164800" cy="1350300"/>
          </a:xfrm>
          <a:prstGeom prst="roundRect">
            <a:avLst>
              <a:gd fmla="val 8765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55" name="Google Shape;1055;p104"/>
          <p:cNvSpPr txBox="1"/>
          <p:nvPr>
            <p:ph type="title"/>
          </p:nvPr>
        </p:nvSpPr>
        <p:spPr>
          <a:xfrm>
            <a:off x="228600" y="689725"/>
            <a:ext cx="3848400" cy="44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moderate task</a:t>
            </a:r>
            <a:endParaRPr/>
          </a:p>
        </p:txBody>
      </p:sp>
      <p:sp>
        <p:nvSpPr>
          <p:cNvPr id="1056" name="Google Shape;1056;p104"/>
          <p:cNvSpPr txBox="1"/>
          <p:nvPr>
            <p:ph idx="8" type="subTitle"/>
          </p:nvPr>
        </p:nvSpPr>
        <p:spPr>
          <a:xfrm>
            <a:off x="235575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06: tasks</a:t>
            </a:r>
            <a:endParaRPr/>
          </a:p>
        </p:txBody>
      </p:sp>
      <p:sp>
        <p:nvSpPr>
          <p:cNvPr id="1057" name="Google Shape;1057;p104"/>
          <p:cNvSpPr txBox="1"/>
          <p:nvPr>
            <p:ph idx="5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404 sleep not found</a:t>
            </a:r>
            <a:endParaRPr/>
          </a:p>
        </p:txBody>
      </p:sp>
      <p:sp>
        <p:nvSpPr>
          <p:cNvPr id="1058" name="Google Shape;1058;p104"/>
          <p:cNvSpPr txBox="1"/>
          <p:nvPr>
            <p:ph idx="1" type="body"/>
          </p:nvPr>
        </p:nvSpPr>
        <p:spPr>
          <a:xfrm>
            <a:off x="381000" y="1652700"/>
            <a:ext cx="4098000" cy="268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600">
                <a:solidFill>
                  <a:schemeClr val="dk2"/>
                </a:solidFill>
              </a:rPr>
              <a:t>log a reflective "brain dump" entry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" sz="1600">
                <a:solidFill>
                  <a:schemeClr val="dk2"/>
                </a:solidFill>
              </a:rPr>
              <a:t>1:06</a:t>
            </a:r>
            <a:endParaRPr b="1" sz="16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600">
                <a:solidFill>
                  <a:schemeClr val="dk2"/>
                </a:solidFill>
              </a:rPr>
              <a:t>user records a guided journal entry to offload lingering stress and set intentions for tomorrow, helping to mentally disconnect from the day before trying to sleep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" sz="1600">
                <a:solidFill>
                  <a:schemeClr val="dk2"/>
                </a:solidFill>
              </a:rPr>
              <a:t>Complexity:</a:t>
            </a:r>
            <a:r>
              <a:rPr lang="en" sz="1600">
                <a:solidFill>
                  <a:schemeClr val="dk2"/>
                </a:solidFill>
              </a:rPr>
              <a:t> Moderate because it requires active cognitive effort and introspection.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al black shapes against a shadowy background. " id="1063" name="Google Shape;1063;p105"/>
          <p:cNvPicPr preferRelativeResize="0"/>
          <p:nvPr/>
        </p:nvPicPr>
        <p:blipFill rotWithShape="1">
          <a:blip r:embed="rId3">
            <a:alphaModFix/>
          </a:blip>
          <a:srcRect b="50283" l="35228" r="7527" t="-4323"/>
          <a:stretch/>
        </p:blipFill>
        <p:spPr>
          <a:xfrm>
            <a:off x="4618950" y="2158000"/>
            <a:ext cx="4298100" cy="2282700"/>
          </a:xfrm>
          <a:prstGeom prst="roundRect">
            <a:avLst>
              <a:gd fmla="val 6189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The edges of black plates against a black background. " id="1064" name="Google Shape;1064;p105"/>
          <p:cNvPicPr preferRelativeResize="0"/>
          <p:nvPr/>
        </p:nvPicPr>
        <p:blipFill rotWithShape="1">
          <a:blip r:embed="rId4">
            <a:alphaModFix/>
          </a:blip>
          <a:srcRect b="2361" l="19958" r="17041" t="24539"/>
          <a:stretch/>
        </p:blipFill>
        <p:spPr>
          <a:xfrm>
            <a:off x="4618950" y="737775"/>
            <a:ext cx="2068800" cy="1350300"/>
          </a:xfrm>
          <a:prstGeom prst="roundRect">
            <a:avLst>
              <a:gd fmla="val 8809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Faint shadows in near total darkness. " id="1065" name="Google Shape;1065;p105"/>
          <p:cNvPicPr preferRelativeResize="0"/>
          <p:nvPr/>
        </p:nvPicPr>
        <p:blipFill rotWithShape="1">
          <a:blip r:embed="rId5">
            <a:alphaModFix/>
          </a:blip>
          <a:srcRect b="35140" l="0" r="15297" t="35140"/>
          <a:stretch/>
        </p:blipFill>
        <p:spPr>
          <a:xfrm>
            <a:off x="6752225" y="737775"/>
            <a:ext cx="2164800" cy="1350300"/>
          </a:xfrm>
          <a:prstGeom prst="roundRect">
            <a:avLst>
              <a:gd fmla="val 8765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66" name="Google Shape;1066;p105"/>
          <p:cNvSpPr txBox="1"/>
          <p:nvPr>
            <p:ph type="title"/>
          </p:nvPr>
        </p:nvSpPr>
        <p:spPr>
          <a:xfrm>
            <a:off x="228600" y="689725"/>
            <a:ext cx="3848400" cy="44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complex task</a:t>
            </a:r>
            <a:endParaRPr/>
          </a:p>
        </p:txBody>
      </p:sp>
      <p:sp>
        <p:nvSpPr>
          <p:cNvPr id="1067" name="Google Shape;1067;p105"/>
          <p:cNvSpPr txBox="1"/>
          <p:nvPr>
            <p:ph idx="8" type="subTitle"/>
          </p:nvPr>
        </p:nvSpPr>
        <p:spPr>
          <a:xfrm>
            <a:off x="235575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06: tasks</a:t>
            </a:r>
            <a:endParaRPr/>
          </a:p>
        </p:txBody>
      </p:sp>
      <p:sp>
        <p:nvSpPr>
          <p:cNvPr id="1068" name="Google Shape;1068;p105"/>
          <p:cNvSpPr txBox="1"/>
          <p:nvPr>
            <p:ph idx="5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404 sleep not found</a:t>
            </a:r>
            <a:endParaRPr/>
          </a:p>
        </p:txBody>
      </p:sp>
      <p:sp>
        <p:nvSpPr>
          <p:cNvPr id="1069" name="Google Shape;1069;p105"/>
          <p:cNvSpPr txBox="1"/>
          <p:nvPr>
            <p:ph idx="1" type="body"/>
          </p:nvPr>
        </p:nvSpPr>
        <p:spPr>
          <a:xfrm>
            <a:off x="374700" y="1367150"/>
            <a:ext cx="4098000" cy="268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600">
                <a:solidFill>
                  <a:schemeClr val="dk2"/>
                </a:solidFill>
              </a:rPr>
              <a:t>customize and follow a multi-step wind-down routine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" sz="1600">
                <a:solidFill>
                  <a:schemeClr val="dk2"/>
                </a:solidFill>
              </a:rPr>
              <a:t>1:12</a:t>
            </a:r>
            <a:endParaRPr b="1" sz="16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600">
                <a:solidFill>
                  <a:schemeClr val="dk2"/>
                </a:solidFill>
              </a:rPr>
              <a:t>user configures and adheres to a chained sequence of timed habits (e.g., shower, no screens, meditate) to fully automate the transition from awake to asleep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" sz="1600">
                <a:solidFill>
                  <a:schemeClr val="dk2"/>
                </a:solidFill>
              </a:rPr>
              <a:t>Complexity:</a:t>
            </a:r>
            <a:r>
              <a:rPr lang="en" sz="1600">
                <a:solidFill>
                  <a:schemeClr val="dk2"/>
                </a:solidFill>
              </a:rPr>
              <a:t> High because it involves multi-step configuration and chaining multiple habits.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06"/>
          <p:cNvSpPr txBox="1"/>
          <p:nvPr>
            <p:ph idx="1" type="subTitle"/>
          </p:nvPr>
        </p:nvSpPr>
        <p:spPr>
          <a:xfrm>
            <a:off x="235575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07: storyboard</a:t>
            </a:r>
            <a:endParaRPr/>
          </a:p>
        </p:txBody>
      </p:sp>
      <p:sp>
        <p:nvSpPr>
          <p:cNvPr id="1075" name="Google Shape;1075;p106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404 sleep not found</a:t>
            </a:r>
            <a:endParaRPr/>
          </a:p>
        </p:txBody>
      </p:sp>
      <p:sp>
        <p:nvSpPr>
          <p:cNvPr id="1076" name="Google Shape;1076;p106"/>
          <p:cNvSpPr txBox="1"/>
          <p:nvPr/>
        </p:nvSpPr>
        <p:spPr>
          <a:xfrm>
            <a:off x="1813325" y="572225"/>
            <a:ext cx="1134900" cy="7806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Starts with laptop lighting up face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077" name="Google Shape;1077;p106"/>
          <p:cNvSpPr txBox="1"/>
          <p:nvPr/>
        </p:nvSpPr>
        <p:spPr>
          <a:xfrm>
            <a:off x="6486750" y="2745175"/>
            <a:ext cx="884400" cy="8523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Struggling to fall asleep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1078" name="Google Shape;1078;p106" title="Screenshot 2026-02-06 at 10.59.0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0784" y="414050"/>
            <a:ext cx="3110351" cy="397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107"/>
          <p:cNvSpPr txBox="1"/>
          <p:nvPr>
            <p:ph idx="1" type="subTitle"/>
          </p:nvPr>
        </p:nvSpPr>
        <p:spPr>
          <a:xfrm>
            <a:off x="235575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07: storyboard</a:t>
            </a:r>
            <a:endParaRPr/>
          </a:p>
        </p:txBody>
      </p:sp>
      <p:sp>
        <p:nvSpPr>
          <p:cNvPr id="1084" name="Google Shape;1084;p107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404 sleep not found</a:t>
            </a:r>
            <a:endParaRPr/>
          </a:p>
        </p:txBody>
      </p:sp>
      <p:pic>
        <p:nvPicPr>
          <p:cNvPr id="1085" name="Google Shape;1085;p107" title="Cmpsc 185.png"/>
          <p:cNvPicPr preferRelativeResize="0"/>
          <p:nvPr/>
        </p:nvPicPr>
        <p:blipFill rotWithShape="1">
          <a:blip r:embed="rId3">
            <a:alphaModFix/>
          </a:blip>
          <a:srcRect b="3102" l="7569" r="9339" t="13054"/>
          <a:stretch/>
        </p:blipFill>
        <p:spPr>
          <a:xfrm>
            <a:off x="633500" y="457208"/>
            <a:ext cx="3392599" cy="456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107" title="Cmpsc 185-1.png"/>
          <p:cNvPicPr preferRelativeResize="0"/>
          <p:nvPr/>
        </p:nvPicPr>
        <p:blipFill rotWithShape="1">
          <a:blip r:embed="rId4">
            <a:alphaModFix/>
          </a:blip>
          <a:srcRect b="4932" l="6748" r="7613" t="12313"/>
          <a:stretch/>
        </p:blipFill>
        <p:spPr>
          <a:xfrm>
            <a:off x="4948875" y="457200"/>
            <a:ext cx="3542442" cy="45668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107"/>
          <p:cNvSpPr txBox="1"/>
          <p:nvPr/>
        </p:nvSpPr>
        <p:spPr>
          <a:xfrm>
            <a:off x="2316075" y="140375"/>
            <a:ext cx="2632800" cy="3693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User wakes up with bloodshot eyes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088" name="Google Shape;1088;p107"/>
          <p:cNvSpPr txBox="1"/>
          <p:nvPr/>
        </p:nvSpPr>
        <p:spPr>
          <a:xfrm>
            <a:off x="3302550" y="3200400"/>
            <a:ext cx="1550100" cy="7389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Groggily turns off alarm with a sigh and rustling sheets.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089" name="Google Shape;1089;p107"/>
          <p:cNvSpPr txBox="1"/>
          <p:nvPr/>
        </p:nvSpPr>
        <p:spPr>
          <a:xfrm>
            <a:off x="7780425" y="180475"/>
            <a:ext cx="1134900" cy="5616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Sluggishly brushes teeth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090" name="Google Shape;1090;p107"/>
          <p:cNvSpPr txBox="1"/>
          <p:nvPr/>
        </p:nvSpPr>
        <p:spPr>
          <a:xfrm>
            <a:off x="8101250" y="3699700"/>
            <a:ext cx="884400" cy="8523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falls asleep in the back of class.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08"/>
          <p:cNvSpPr txBox="1"/>
          <p:nvPr>
            <p:ph idx="1" type="subTitle"/>
          </p:nvPr>
        </p:nvSpPr>
        <p:spPr>
          <a:xfrm>
            <a:off x="235575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07: storyboard</a:t>
            </a:r>
            <a:endParaRPr/>
          </a:p>
        </p:txBody>
      </p:sp>
      <p:sp>
        <p:nvSpPr>
          <p:cNvPr id="1096" name="Google Shape;1096;p108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404 sleep not found</a:t>
            </a:r>
            <a:endParaRPr/>
          </a:p>
        </p:txBody>
      </p:sp>
      <p:pic>
        <p:nvPicPr>
          <p:cNvPr id="1097" name="Google Shape;1097;p108" title="Cmpsc 185.png"/>
          <p:cNvPicPr preferRelativeResize="0"/>
          <p:nvPr/>
        </p:nvPicPr>
        <p:blipFill rotWithShape="1">
          <a:blip r:embed="rId3">
            <a:alphaModFix/>
          </a:blip>
          <a:srcRect b="3102" l="7569" r="9339" t="13054"/>
          <a:stretch/>
        </p:blipFill>
        <p:spPr>
          <a:xfrm>
            <a:off x="633500" y="457208"/>
            <a:ext cx="3392599" cy="456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Google Shape;1098;p108" title="Cmpsc 185-1.png"/>
          <p:cNvPicPr preferRelativeResize="0"/>
          <p:nvPr/>
        </p:nvPicPr>
        <p:blipFill rotWithShape="1">
          <a:blip r:embed="rId4">
            <a:alphaModFix/>
          </a:blip>
          <a:srcRect b="4932" l="6748" r="7613" t="12313"/>
          <a:stretch/>
        </p:blipFill>
        <p:spPr>
          <a:xfrm>
            <a:off x="4948875" y="457200"/>
            <a:ext cx="3542442" cy="456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9" name="Google Shape;1099;p108" title="Cmpsc 185-3.png"/>
          <p:cNvPicPr preferRelativeResize="0"/>
          <p:nvPr/>
        </p:nvPicPr>
        <p:blipFill rotWithShape="1">
          <a:blip r:embed="rId5">
            <a:alphaModFix/>
          </a:blip>
          <a:srcRect b="1394" l="8430" r="6245" t="12502"/>
          <a:stretch/>
        </p:blipFill>
        <p:spPr>
          <a:xfrm>
            <a:off x="5023800" y="456638"/>
            <a:ext cx="3392599" cy="4567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p108" title="Cmpsc 185-2.png"/>
          <p:cNvPicPr preferRelativeResize="0"/>
          <p:nvPr/>
        </p:nvPicPr>
        <p:blipFill rotWithShape="1">
          <a:blip r:embed="rId6">
            <a:alphaModFix/>
          </a:blip>
          <a:srcRect b="8023" l="7060" r="5770" t="12768"/>
          <a:stretch/>
        </p:blipFill>
        <p:spPr>
          <a:xfrm>
            <a:off x="633500" y="457200"/>
            <a:ext cx="3392599" cy="4112963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p108"/>
          <p:cNvSpPr txBox="1"/>
          <p:nvPr/>
        </p:nvSpPr>
        <p:spPr>
          <a:xfrm>
            <a:off x="3473700" y="3243900"/>
            <a:ext cx="1550100" cy="3693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Close up: tired face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102" name="Google Shape;1102;p108"/>
          <p:cNvSpPr txBox="1"/>
          <p:nvPr/>
        </p:nvSpPr>
        <p:spPr>
          <a:xfrm>
            <a:off x="3615375" y="1357550"/>
            <a:ext cx="1550100" cy="7389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Zoning out/muffled hearing while talking to a friend.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103" name="Google Shape;1103;p108"/>
          <p:cNvSpPr txBox="1"/>
          <p:nvPr/>
        </p:nvSpPr>
        <p:spPr>
          <a:xfrm>
            <a:off x="7778300" y="287275"/>
            <a:ext cx="1550100" cy="5541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Walking slowly home, slumped over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104" name="Google Shape;1104;p108"/>
          <p:cNvSpPr txBox="1"/>
          <p:nvPr/>
        </p:nvSpPr>
        <p:spPr>
          <a:xfrm>
            <a:off x="7850475" y="2354700"/>
            <a:ext cx="1550100" cy="3693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Laying on the couch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105" name="Google Shape;1105;p108"/>
          <p:cNvSpPr txBox="1"/>
          <p:nvPr/>
        </p:nvSpPr>
        <p:spPr>
          <a:xfrm>
            <a:off x="7710100" y="3613200"/>
            <a:ext cx="1550100" cy="11082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Walks home feeling "stumped," finds our app online, and music shifts to upbeat.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09"/>
          <p:cNvSpPr txBox="1"/>
          <p:nvPr>
            <p:ph idx="1" type="subTitle"/>
          </p:nvPr>
        </p:nvSpPr>
        <p:spPr>
          <a:xfrm>
            <a:off x="235575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07: storyboard</a:t>
            </a:r>
            <a:endParaRPr/>
          </a:p>
        </p:txBody>
      </p:sp>
      <p:sp>
        <p:nvSpPr>
          <p:cNvPr id="1111" name="Google Shape;1111;p109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404 sleep not found</a:t>
            </a:r>
            <a:endParaRPr/>
          </a:p>
        </p:txBody>
      </p:sp>
      <p:pic>
        <p:nvPicPr>
          <p:cNvPr id="1112" name="Google Shape;1112;p109" title="Cmpsc 185-4.png"/>
          <p:cNvPicPr preferRelativeResize="0"/>
          <p:nvPr/>
        </p:nvPicPr>
        <p:blipFill rotWithShape="1">
          <a:blip r:embed="rId3">
            <a:alphaModFix/>
          </a:blip>
          <a:srcRect b="2287" l="5459" r="6333" t="12037"/>
          <a:stretch/>
        </p:blipFill>
        <p:spPr>
          <a:xfrm>
            <a:off x="792913" y="458487"/>
            <a:ext cx="3261564" cy="422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109" title="Cmpsc 185-5.png"/>
          <p:cNvPicPr preferRelativeResize="0"/>
          <p:nvPr/>
        </p:nvPicPr>
        <p:blipFill rotWithShape="1">
          <a:blip r:embed="rId4">
            <a:alphaModFix/>
          </a:blip>
          <a:srcRect b="5542" l="4969" r="8157" t="12583"/>
          <a:stretch/>
        </p:blipFill>
        <p:spPr>
          <a:xfrm>
            <a:off x="5039464" y="458474"/>
            <a:ext cx="3361274" cy="4226524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109"/>
          <p:cNvSpPr txBox="1"/>
          <p:nvPr/>
        </p:nvSpPr>
        <p:spPr>
          <a:xfrm>
            <a:off x="4000500" y="228600"/>
            <a:ext cx="1038900" cy="9234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Prompt from the app: “try 5 min meditation”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115" name="Google Shape;1115;p109"/>
          <p:cNvSpPr txBox="1"/>
          <p:nvPr/>
        </p:nvSpPr>
        <p:spPr>
          <a:xfrm>
            <a:off x="7547700" y="2382250"/>
            <a:ext cx="1550100" cy="7389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successfully goes to sleep after following the steps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116" name="Google Shape;1116;p109"/>
          <p:cNvSpPr txBox="1"/>
          <p:nvPr/>
        </p:nvSpPr>
        <p:spPr>
          <a:xfrm>
            <a:off x="7593900" y="900350"/>
            <a:ext cx="1550100" cy="3693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“time to wind down”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117" name="Google Shape;1117;p109"/>
          <p:cNvSpPr txBox="1"/>
          <p:nvPr/>
        </p:nvSpPr>
        <p:spPr>
          <a:xfrm>
            <a:off x="3489300" y="3337800"/>
            <a:ext cx="1550100" cy="7389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Journals as prompted by the app, decompressing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10"/>
          <p:cNvSpPr txBox="1"/>
          <p:nvPr>
            <p:ph idx="1" type="subTitle"/>
          </p:nvPr>
        </p:nvSpPr>
        <p:spPr>
          <a:xfrm>
            <a:off x="235575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07: storyboard</a:t>
            </a:r>
            <a:endParaRPr/>
          </a:p>
        </p:txBody>
      </p:sp>
      <p:sp>
        <p:nvSpPr>
          <p:cNvPr id="1123" name="Google Shape;1123;p110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404 sleep not found</a:t>
            </a:r>
            <a:endParaRPr/>
          </a:p>
        </p:txBody>
      </p:sp>
      <p:pic>
        <p:nvPicPr>
          <p:cNvPr id="1124" name="Google Shape;1124;p110" title="Cmpsc 185-4.png"/>
          <p:cNvPicPr preferRelativeResize="0"/>
          <p:nvPr/>
        </p:nvPicPr>
        <p:blipFill rotWithShape="1">
          <a:blip r:embed="rId3">
            <a:alphaModFix/>
          </a:blip>
          <a:srcRect b="2287" l="5459" r="6333" t="12037"/>
          <a:stretch/>
        </p:blipFill>
        <p:spPr>
          <a:xfrm>
            <a:off x="792913" y="458487"/>
            <a:ext cx="3261564" cy="422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110" title="Cmpsc 185-6.png"/>
          <p:cNvPicPr preferRelativeResize="0"/>
          <p:nvPr/>
        </p:nvPicPr>
        <p:blipFill rotWithShape="1">
          <a:blip r:embed="rId4">
            <a:alphaModFix/>
          </a:blip>
          <a:srcRect b="3688" l="6185" r="6941" t="12489"/>
          <a:stretch/>
        </p:blipFill>
        <p:spPr>
          <a:xfrm>
            <a:off x="792925" y="457200"/>
            <a:ext cx="3283235" cy="422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110" title="Cmpsc 185-7.png"/>
          <p:cNvPicPr preferRelativeResize="0"/>
          <p:nvPr/>
        </p:nvPicPr>
        <p:blipFill rotWithShape="1">
          <a:blip r:embed="rId5">
            <a:alphaModFix/>
          </a:blip>
          <a:srcRect b="4103" l="7063" r="8441" t="11982"/>
          <a:stretch/>
        </p:blipFill>
        <p:spPr>
          <a:xfrm>
            <a:off x="5039475" y="457200"/>
            <a:ext cx="3189807" cy="4226524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110"/>
          <p:cNvSpPr txBox="1"/>
          <p:nvPr/>
        </p:nvSpPr>
        <p:spPr>
          <a:xfrm>
            <a:off x="7593900" y="1287325"/>
            <a:ext cx="1550100" cy="5541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Activities contrast before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128" name="Google Shape;1128;p110"/>
          <p:cNvSpPr txBox="1"/>
          <p:nvPr/>
        </p:nvSpPr>
        <p:spPr>
          <a:xfrm>
            <a:off x="7657975" y="2571750"/>
            <a:ext cx="1550100" cy="5541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Engaged, raised hand in class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129" name="Google Shape;1129;p110"/>
          <p:cNvSpPr txBox="1"/>
          <p:nvPr/>
        </p:nvSpPr>
        <p:spPr>
          <a:xfrm>
            <a:off x="3489375" y="2505000"/>
            <a:ext cx="1550100" cy="7389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Same routine as before, but energetic + happy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111"/>
          <p:cNvSpPr txBox="1"/>
          <p:nvPr>
            <p:ph idx="1" type="subTitle"/>
          </p:nvPr>
        </p:nvSpPr>
        <p:spPr>
          <a:xfrm>
            <a:off x="235575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07: storyboard</a:t>
            </a:r>
            <a:endParaRPr/>
          </a:p>
        </p:txBody>
      </p:sp>
      <p:sp>
        <p:nvSpPr>
          <p:cNvPr id="1135" name="Google Shape;1135;p111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404 sleep not found</a:t>
            </a:r>
            <a:endParaRPr/>
          </a:p>
        </p:txBody>
      </p:sp>
      <p:pic>
        <p:nvPicPr>
          <p:cNvPr id="1136" name="Google Shape;1136;p111" title="Cmpsc 185-8.png"/>
          <p:cNvPicPr preferRelativeResize="0"/>
          <p:nvPr/>
        </p:nvPicPr>
        <p:blipFill rotWithShape="1">
          <a:blip r:embed="rId3">
            <a:alphaModFix/>
          </a:blip>
          <a:srcRect b="2995" l="11073" r="11920" t="12395"/>
          <a:stretch/>
        </p:blipFill>
        <p:spPr>
          <a:xfrm>
            <a:off x="3037063" y="395663"/>
            <a:ext cx="2968725" cy="4352174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111"/>
          <p:cNvSpPr txBox="1"/>
          <p:nvPr/>
        </p:nvSpPr>
        <p:spPr>
          <a:xfrm>
            <a:off x="5851250" y="705850"/>
            <a:ext cx="1550100" cy="5541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Talking</a:t>
            </a: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with a friend energetically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138" name="Google Shape;1138;p111"/>
          <p:cNvSpPr txBox="1"/>
          <p:nvPr/>
        </p:nvSpPr>
        <p:spPr>
          <a:xfrm>
            <a:off x="5851250" y="2472475"/>
            <a:ext cx="1550100" cy="3693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Skipping home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139" name="Google Shape;1139;p111"/>
          <p:cNvSpPr txBox="1"/>
          <p:nvPr/>
        </p:nvSpPr>
        <p:spPr>
          <a:xfrm>
            <a:off x="5654725" y="3858100"/>
            <a:ext cx="1550100" cy="3693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End credits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of beautiful young Asian woman in the morning (Provided by Getty Images)" id="918" name="Google Shape;918;p94"/>
          <p:cNvPicPr preferRelativeResize="0"/>
          <p:nvPr/>
        </p:nvPicPr>
        <p:blipFill rotWithShape="1">
          <a:blip r:embed="rId3">
            <a:alphaModFix/>
          </a:blip>
          <a:srcRect b="616" l="22580" r="12382" t="0"/>
          <a:stretch/>
        </p:blipFill>
        <p:spPr>
          <a:xfrm>
            <a:off x="3255154" y="1351297"/>
            <a:ext cx="1762200" cy="1817100"/>
          </a:xfrm>
          <a:prstGeom prst="roundRect">
            <a:avLst>
              <a:gd fmla="val 17078" name="adj"/>
            </a:avLst>
          </a:prstGeom>
          <a:noFill/>
          <a:ln>
            <a:noFill/>
          </a:ln>
        </p:spPr>
      </p:pic>
      <p:sp>
        <p:nvSpPr>
          <p:cNvPr id="919" name="Google Shape;919;p94"/>
          <p:cNvSpPr txBox="1"/>
          <p:nvPr>
            <p:ph type="title"/>
          </p:nvPr>
        </p:nvSpPr>
        <p:spPr>
          <a:xfrm>
            <a:off x="812250" y="457200"/>
            <a:ext cx="3904500" cy="98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</a:t>
            </a:r>
            <a:br>
              <a:rPr lang="en"/>
            </a:br>
            <a:r>
              <a:rPr lang="en"/>
              <a:t>the team</a:t>
            </a:r>
            <a:endParaRPr/>
          </a:p>
        </p:txBody>
      </p:sp>
      <p:sp>
        <p:nvSpPr>
          <p:cNvPr id="920" name="Google Shape;920;p94"/>
          <p:cNvSpPr txBox="1"/>
          <p:nvPr>
            <p:ph idx="6" type="subTitle"/>
          </p:nvPr>
        </p:nvSpPr>
        <p:spPr>
          <a:xfrm>
            <a:off x="3257330" y="3562112"/>
            <a:ext cx="1834500" cy="230100"/>
          </a:xfrm>
          <a:prstGeom prst="rect">
            <a:avLst/>
          </a:prstGeom>
        </p:spPr>
        <p:txBody>
          <a:bodyPr anchorCtr="0" anchor="t" bIns="122375" lIns="122375" spcFirstLastPara="1" rIns="122375" wrap="square" tIns="122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8"/>
              <a:t>‘28</a:t>
            </a:r>
            <a:endParaRPr sz="133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8"/>
              <a:t>mill valley, ca</a:t>
            </a:r>
            <a:endParaRPr sz="1338"/>
          </a:p>
        </p:txBody>
      </p:sp>
      <p:pic>
        <p:nvPicPr>
          <p:cNvPr id="921" name="Google Shape;921;p94" title="linkedin pic.JPG"/>
          <p:cNvPicPr preferRelativeResize="0"/>
          <p:nvPr>
            <p:ph idx="7" type="pic"/>
          </p:nvPr>
        </p:nvPicPr>
        <p:blipFill rotWithShape="1">
          <a:blip r:embed="rId4">
            <a:alphaModFix/>
          </a:blip>
          <a:srcRect b="0" l="16358" r="16351" t="0"/>
          <a:stretch/>
        </p:blipFill>
        <p:spPr>
          <a:xfrm>
            <a:off x="5214007" y="1351297"/>
            <a:ext cx="1834500" cy="1817100"/>
          </a:xfrm>
          <a:prstGeom prst="roundRect">
            <a:avLst>
              <a:gd fmla="val 16667" name="adj"/>
            </a:avLst>
          </a:prstGeom>
        </p:spPr>
      </p:pic>
      <p:sp>
        <p:nvSpPr>
          <p:cNvPr id="922" name="Google Shape;922;p94"/>
          <p:cNvSpPr txBox="1"/>
          <p:nvPr>
            <p:ph idx="8" type="subTitle"/>
          </p:nvPr>
        </p:nvSpPr>
        <p:spPr>
          <a:xfrm>
            <a:off x="5214074" y="3466928"/>
            <a:ext cx="1834500" cy="230100"/>
          </a:xfrm>
          <a:prstGeom prst="rect">
            <a:avLst/>
          </a:prstGeom>
        </p:spPr>
        <p:txBody>
          <a:bodyPr anchorCtr="0" anchor="b" bIns="122375" lIns="122375" spcFirstLastPara="1" rIns="122375" wrap="square" tIns="122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6"/>
              <a:t>jayden li</a:t>
            </a:r>
            <a:endParaRPr sz="1606"/>
          </a:p>
        </p:txBody>
      </p:sp>
      <p:sp>
        <p:nvSpPr>
          <p:cNvPr id="923" name="Google Shape;923;p94"/>
          <p:cNvSpPr txBox="1"/>
          <p:nvPr>
            <p:ph idx="9" type="subTitle"/>
          </p:nvPr>
        </p:nvSpPr>
        <p:spPr>
          <a:xfrm>
            <a:off x="5214075" y="3562086"/>
            <a:ext cx="1834500" cy="487500"/>
          </a:xfrm>
          <a:prstGeom prst="rect">
            <a:avLst/>
          </a:prstGeom>
        </p:spPr>
        <p:txBody>
          <a:bodyPr anchorCtr="0" anchor="t" bIns="122375" lIns="122375" spcFirstLastPara="1" rIns="122375" wrap="square" tIns="122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2"/>
              <a:buNone/>
            </a:pPr>
            <a:r>
              <a:rPr lang="en" sz="1338"/>
              <a:t>‘28</a:t>
            </a:r>
            <a:endParaRPr sz="133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2"/>
              <a:buNone/>
            </a:pPr>
            <a:r>
              <a:rPr lang="en" sz="1338"/>
              <a:t>san jose, ca</a:t>
            </a:r>
            <a:endParaRPr sz="1338"/>
          </a:p>
        </p:txBody>
      </p:sp>
      <p:pic>
        <p:nvPicPr>
          <p:cNvPr id="924" name="Google Shape;924;p94" title="CareerFair10.17-773.jpg"/>
          <p:cNvPicPr preferRelativeResize="0"/>
          <p:nvPr>
            <p:ph idx="13" type="pic"/>
          </p:nvPr>
        </p:nvPicPr>
        <p:blipFill rotWithShape="1">
          <a:blip r:embed="rId5">
            <a:alphaModFix/>
          </a:blip>
          <a:srcRect b="22062" l="0" r="0" t="3675"/>
          <a:stretch/>
        </p:blipFill>
        <p:spPr>
          <a:xfrm>
            <a:off x="7170752" y="1351297"/>
            <a:ext cx="1834500" cy="1817100"/>
          </a:xfrm>
          <a:prstGeom prst="roundRect">
            <a:avLst>
              <a:gd fmla="val 16667" name="adj"/>
            </a:avLst>
          </a:prstGeom>
        </p:spPr>
      </p:pic>
      <p:sp>
        <p:nvSpPr>
          <p:cNvPr id="925" name="Google Shape;925;p94"/>
          <p:cNvSpPr txBox="1"/>
          <p:nvPr>
            <p:ph idx="14" type="subTitle"/>
          </p:nvPr>
        </p:nvSpPr>
        <p:spPr>
          <a:xfrm>
            <a:off x="7170819" y="3466929"/>
            <a:ext cx="1834500" cy="230100"/>
          </a:xfrm>
          <a:prstGeom prst="rect">
            <a:avLst/>
          </a:prstGeom>
        </p:spPr>
        <p:txBody>
          <a:bodyPr anchorCtr="0" anchor="b" bIns="122375" lIns="122375" spcFirstLastPara="1" rIns="122375" wrap="square" tIns="122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2"/>
              <a:buNone/>
            </a:pPr>
            <a:r>
              <a:rPr lang="en" sz="1606"/>
              <a:t>giovanni long</a:t>
            </a:r>
            <a:endParaRPr sz="1606"/>
          </a:p>
        </p:txBody>
      </p:sp>
      <p:sp>
        <p:nvSpPr>
          <p:cNvPr id="926" name="Google Shape;926;p94"/>
          <p:cNvSpPr txBox="1"/>
          <p:nvPr>
            <p:ph idx="15" type="subTitle"/>
          </p:nvPr>
        </p:nvSpPr>
        <p:spPr>
          <a:xfrm>
            <a:off x="7170819" y="3562112"/>
            <a:ext cx="1834500" cy="230100"/>
          </a:xfrm>
          <a:prstGeom prst="rect">
            <a:avLst/>
          </a:prstGeom>
        </p:spPr>
        <p:txBody>
          <a:bodyPr anchorCtr="0" anchor="t" bIns="122375" lIns="122375" spcFirstLastPara="1" rIns="122375" wrap="square" tIns="122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2"/>
              <a:buNone/>
            </a:pPr>
            <a:r>
              <a:rPr lang="en" sz="1338"/>
              <a:t>‘26</a:t>
            </a:r>
            <a:endParaRPr sz="133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2"/>
              <a:buNone/>
            </a:pPr>
            <a:r>
              <a:rPr lang="en" sz="1338"/>
              <a:t>thousand oaks, ca</a:t>
            </a:r>
            <a:endParaRPr sz="1338"/>
          </a:p>
        </p:txBody>
      </p:sp>
      <p:pic>
        <p:nvPicPr>
          <p:cNvPr id="927" name="Google Shape;927;p94" title="Mason_Le's_Headshot.png"/>
          <p:cNvPicPr preferRelativeResize="0"/>
          <p:nvPr>
            <p:ph idx="2" type="pic"/>
          </p:nvPr>
        </p:nvPicPr>
        <p:blipFill rotWithShape="1">
          <a:blip r:embed="rId6">
            <a:alphaModFix/>
          </a:blip>
          <a:srcRect b="10393" l="0" r="0" t="10385"/>
          <a:stretch/>
        </p:blipFill>
        <p:spPr>
          <a:xfrm>
            <a:off x="3257263" y="1351297"/>
            <a:ext cx="1834500" cy="1817100"/>
          </a:xfrm>
          <a:prstGeom prst="roundRect">
            <a:avLst>
              <a:gd fmla="val 16667" name="adj"/>
            </a:avLst>
          </a:prstGeom>
        </p:spPr>
      </p:pic>
      <p:sp>
        <p:nvSpPr>
          <p:cNvPr id="928" name="Google Shape;928;p94"/>
          <p:cNvSpPr txBox="1"/>
          <p:nvPr>
            <p:ph idx="8" type="subTitle"/>
          </p:nvPr>
        </p:nvSpPr>
        <p:spPr>
          <a:xfrm>
            <a:off x="3257330" y="3466930"/>
            <a:ext cx="1834500" cy="230100"/>
          </a:xfrm>
          <a:prstGeom prst="rect">
            <a:avLst/>
          </a:prstGeom>
        </p:spPr>
        <p:txBody>
          <a:bodyPr anchorCtr="0" anchor="b" bIns="122375" lIns="122375" spcFirstLastPara="1" rIns="122375" wrap="square" tIns="122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6"/>
              <a:t>mason le</a:t>
            </a:r>
            <a:endParaRPr sz="1606"/>
          </a:p>
        </p:txBody>
      </p:sp>
      <p:sp>
        <p:nvSpPr>
          <p:cNvPr id="929" name="Google Shape;929;p94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404 sleep not found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uminous galaxy in space. " id="1144" name="Google Shape;1144;p112"/>
          <p:cNvPicPr preferRelativeResize="0"/>
          <p:nvPr/>
        </p:nvPicPr>
        <p:blipFill rotWithShape="1">
          <a:blip r:embed="rId3">
            <a:alphaModFix amt="50000"/>
          </a:blip>
          <a:srcRect b="1960" l="0" r="0" t="6839"/>
          <a:stretch/>
        </p:blipFill>
        <p:spPr>
          <a:xfrm>
            <a:off x="0" y="-3250"/>
            <a:ext cx="9144003" cy="468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112"/>
          <p:cNvSpPr txBox="1"/>
          <p:nvPr>
            <p:ph type="title"/>
          </p:nvPr>
        </p:nvSpPr>
        <p:spPr>
          <a:xfrm>
            <a:off x="3136950" y="208350"/>
            <a:ext cx="2870100" cy="49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concept video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46" name="Google Shape;1146;p112"/>
          <p:cNvSpPr txBox="1"/>
          <p:nvPr>
            <p:ph idx="1" type="subTitle"/>
          </p:nvPr>
        </p:nvSpPr>
        <p:spPr>
          <a:xfrm>
            <a:off x="235575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08: video</a:t>
            </a:r>
            <a:endParaRPr/>
          </a:p>
        </p:txBody>
      </p:sp>
      <p:sp>
        <p:nvSpPr>
          <p:cNvPr id="1147" name="Google Shape;1147;p112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404 sleep not found</a:t>
            </a:r>
            <a:endParaRPr/>
          </a:p>
        </p:txBody>
      </p:sp>
      <p:pic>
        <p:nvPicPr>
          <p:cNvPr id="1148" name="Google Shape;1148;p112" title="Team 11 Concept Video | CMPSC 185 HCI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3489" y="1104121"/>
            <a:ext cx="5257022" cy="295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113"/>
          <p:cNvSpPr txBox="1"/>
          <p:nvPr>
            <p:ph type="title"/>
          </p:nvPr>
        </p:nvSpPr>
        <p:spPr>
          <a:xfrm>
            <a:off x="228600" y="290450"/>
            <a:ext cx="3655800" cy="81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 you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54" name="Google Shape;1154;p113"/>
          <p:cNvSpPr/>
          <p:nvPr/>
        </p:nvSpPr>
        <p:spPr>
          <a:xfrm>
            <a:off x="228600" y="3299625"/>
            <a:ext cx="847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113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404 sleep not found</a:t>
            </a:r>
            <a:endParaRPr/>
          </a:p>
        </p:txBody>
      </p:sp>
      <p:pic>
        <p:nvPicPr>
          <p:cNvPr id="1156" name="Google Shape;1156;p113" title="linkedin pic.JP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358" r="16351" t="0"/>
          <a:stretch/>
        </p:blipFill>
        <p:spPr>
          <a:xfrm>
            <a:off x="4381070" y="1330922"/>
            <a:ext cx="1834500" cy="1817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157" name="Google Shape;1157;p113" title="CareerFair10.17-773.jpg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22062" l="0" r="0" t="3675"/>
          <a:stretch/>
        </p:blipFill>
        <p:spPr>
          <a:xfrm>
            <a:off x="6949002" y="892947"/>
            <a:ext cx="1834500" cy="1817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158" name="Google Shape;1158;p113" title="Mason_Le's_Headshot.png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10393" l="0" r="0" t="10385"/>
          <a:stretch/>
        </p:blipFill>
        <p:spPr>
          <a:xfrm>
            <a:off x="2423700" y="3095234"/>
            <a:ext cx="1834500" cy="1817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95"/>
          <p:cNvSpPr txBox="1"/>
          <p:nvPr>
            <p:ph idx="4" type="subTitle"/>
          </p:nvPr>
        </p:nvSpPr>
        <p:spPr>
          <a:xfrm>
            <a:off x="320625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agenda</a:t>
            </a:r>
            <a:endParaRPr sz="2000"/>
          </a:p>
        </p:txBody>
      </p:sp>
      <p:sp>
        <p:nvSpPr>
          <p:cNvPr id="935" name="Google Shape;935;p95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404 sleep not found</a:t>
            </a:r>
            <a:endParaRPr/>
          </a:p>
        </p:txBody>
      </p:sp>
      <p:sp>
        <p:nvSpPr>
          <p:cNvPr id="936" name="Google Shape;936;p95"/>
          <p:cNvSpPr txBox="1"/>
          <p:nvPr>
            <p:ph idx="19" type="title"/>
          </p:nvPr>
        </p:nvSpPr>
        <p:spPr>
          <a:xfrm>
            <a:off x="2423700" y="284300"/>
            <a:ext cx="3822600" cy="427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01	  </a:t>
            </a:r>
            <a:r>
              <a:rPr lang="en" sz="2400"/>
              <a:t>value proposition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02	  </a:t>
            </a:r>
            <a:r>
              <a:rPr lang="en" sz="2400"/>
              <a:t>name selection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03	  redefining our focus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04   problem + solution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05   market research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06   tasks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07   storyboard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08   video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96"/>
          <p:cNvSpPr txBox="1"/>
          <p:nvPr>
            <p:ph idx="4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01: value proposition</a:t>
            </a:r>
            <a:endParaRPr/>
          </a:p>
        </p:txBody>
      </p:sp>
      <p:sp>
        <p:nvSpPr>
          <p:cNvPr id="942" name="Google Shape;942;p96"/>
          <p:cNvSpPr txBox="1"/>
          <p:nvPr>
            <p:ph idx="19" type="title"/>
          </p:nvPr>
        </p:nvSpPr>
        <p:spPr>
          <a:xfrm>
            <a:off x="232950" y="1895400"/>
            <a:ext cx="8678100" cy="458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404 sleep not found: the off-ramp for your brain</a:t>
            </a:r>
            <a:endParaRPr sz="2800"/>
          </a:p>
        </p:txBody>
      </p:sp>
      <p:sp>
        <p:nvSpPr>
          <p:cNvPr id="943" name="Google Shape;943;p96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404 sleep not found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97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404 sleep not found</a:t>
            </a:r>
            <a:endParaRPr/>
          </a:p>
        </p:txBody>
      </p:sp>
      <p:pic>
        <p:nvPicPr>
          <p:cNvPr id="949" name="Google Shape;949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0650" y="395700"/>
            <a:ext cx="3646778" cy="1929051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97"/>
          <p:cNvSpPr txBox="1"/>
          <p:nvPr/>
        </p:nvSpPr>
        <p:spPr>
          <a:xfrm>
            <a:off x="492600" y="951088"/>
            <a:ext cx="3862200" cy="3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we decided on </a:t>
            </a:r>
            <a:r>
              <a:rPr b="1" i="1"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404 sleep not found</a:t>
            </a: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as a reference to the HTTP 404 “Not found” error message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in web browsing, the error signifies a resource could not be found or is missing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our product, </a:t>
            </a:r>
            <a:r>
              <a:rPr b="1" i="1"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404 sleep not found</a:t>
            </a: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, seeks to be the resource to assist students that are “missing” sleep due to irregular schedules and work obligations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951" name="Google Shape;951;p97"/>
          <p:cNvSpPr txBox="1"/>
          <p:nvPr>
            <p:ph idx="4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02: name selection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98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404 sleep not found</a:t>
            </a:r>
            <a:endParaRPr/>
          </a:p>
        </p:txBody>
      </p:sp>
      <p:sp>
        <p:nvSpPr>
          <p:cNvPr id="957" name="Google Shape;957;p98"/>
          <p:cNvSpPr txBox="1"/>
          <p:nvPr/>
        </p:nvSpPr>
        <p:spPr>
          <a:xfrm>
            <a:off x="492600" y="951091"/>
            <a:ext cx="3862200" cy="9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we broadened our solution to be more than just a mental “save point” (journaling to signal the end of the day)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958" name="Google Shape;958;p98"/>
          <p:cNvSpPr txBox="1"/>
          <p:nvPr>
            <p:ph idx="4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03: redefining our focus</a:t>
            </a:r>
            <a:endParaRPr/>
          </a:p>
        </p:txBody>
      </p:sp>
      <p:sp>
        <p:nvSpPr>
          <p:cNvPr id="959" name="Google Shape;959;p98"/>
          <p:cNvSpPr txBox="1"/>
          <p:nvPr>
            <p:ph idx="19" type="title"/>
          </p:nvPr>
        </p:nvSpPr>
        <p:spPr>
          <a:xfrm>
            <a:off x="232950" y="541275"/>
            <a:ext cx="8678100" cy="458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broadening our approach</a:t>
            </a:r>
            <a:endParaRPr sz="2800"/>
          </a:p>
        </p:txBody>
      </p:sp>
      <p:sp>
        <p:nvSpPr>
          <p:cNvPr id="960" name="Google Shape;960;p98"/>
          <p:cNvSpPr txBox="1"/>
          <p:nvPr/>
        </p:nvSpPr>
        <p:spPr>
          <a:xfrm>
            <a:off x="2560500" y="1801488"/>
            <a:ext cx="41169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we added some ideas from our </a:t>
            </a:r>
            <a:r>
              <a:rPr b="1"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solution 2: sensory prototype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triggering a </a:t>
            </a:r>
            <a:r>
              <a:rPr b="1" lang="en" sz="1200" u="sng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wind-down state</a:t>
            </a: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with quick, easy to follow guided actions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048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meditation, deep breathing, light exercise, etc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961" name="Google Shape;961;p98"/>
          <p:cNvSpPr txBox="1"/>
          <p:nvPr/>
        </p:nvSpPr>
        <p:spPr>
          <a:xfrm>
            <a:off x="634575" y="3243900"/>
            <a:ext cx="2920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we also implemented ‘cues’ as another feature, prompting the user to wind down using </a:t>
            </a:r>
            <a:r>
              <a:rPr b="1"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pattern</a:t>
            </a:r>
            <a:r>
              <a:rPr b="1"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-based</a:t>
            </a:r>
            <a:r>
              <a:rPr b="1"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push notifications</a:t>
            </a:r>
            <a:endParaRPr b="1"/>
          </a:p>
        </p:txBody>
      </p:sp>
      <p:pic>
        <p:nvPicPr>
          <p:cNvPr id="962" name="Google Shape;96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9100" y="3941700"/>
            <a:ext cx="1932950" cy="11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99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404 sleep not found</a:t>
            </a:r>
            <a:endParaRPr/>
          </a:p>
        </p:txBody>
      </p:sp>
      <p:sp>
        <p:nvSpPr>
          <p:cNvPr id="968" name="Google Shape;968;p99"/>
          <p:cNvSpPr txBox="1"/>
          <p:nvPr>
            <p:ph idx="4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04:  problem + solution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99"/>
          <p:cNvSpPr txBox="1"/>
          <p:nvPr/>
        </p:nvSpPr>
        <p:spPr>
          <a:xfrm>
            <a:off x="492600" y="728275"/>
            <a:ext cx="4799400" cy="3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●"/>
            </a:pPr>
            <a:r>
              <a:rPr b="1"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primary users:</a:t>
            </a:r>
            <a:r>
              <a:rPr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students and late-night workers who have a hard time “switching off” due to academic and work commitments</a:t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●"/>
            </a:pPr>
            <a:r>
              <a:rPr b="1"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the problem:</a:t>
            </a:r>
            <a:r>
              <a:rPr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people have a hard time falling asleep due to inconsistent and ineffective nightly routines</a:t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Char char="●"/>
            </a:pPr>
            <a:r>
              <a:rPr b="1"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the solution:</a:t>
            </a:r>
            <a:r>
              <a:rPr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an app providing a cognitive save point through verbal journaling and time-based micro routines, allowing users to “disconnect” without the anxiety of forgetting</a:t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100"/>
          <p:cNvSpPr/>
          <p:nvPr/>
        </p:nvSpPr>
        <p:spPr>
          <a:xfrm>
            <a:off x="228600" y="1395962"/>
            <a:ext cx="2101200" cy="3054000"/>
          </a:xfrm>
          <a:prstGeom prst="roundRect">
            <a:avLst>
              <a:gd fmla="val 963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975" name="Google Shape;975;p100"/>
          <p:cNvSpPr/>
          <p:nvPr/>
        </p:nvSpPr>
        <p:spPr>
          <a:xfrm>
            <a:off x="2423700" y="1395962"/>
            <a:ext cx="3198600" cy="3054000"/>
          </a:xfrm>
          <a:prstGeom prst="roundRect">
            <a:avLst>
              <a:gd fmla="val 674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976" name="Google Shape;976;p100"/>
          <p:cNvCxnSpPr/>
          <p:nvPr/>
        </p:nvCxnSpPr>
        <p:spPr>
          <a:xfrm>
            <a:off x="2423700" y="2531312"/>
            <a:ext cx="319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7" name="Google Shape;977;p100"/>
          <p:cNvCxnSpPr/>
          <p:nvPr/>
        </p:nvCxnSpPr>
        <p:spPr>
          <a:xfrm>
            <a:off x="2423700" y="3583537"/>
            <a:ext cx="319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8" name="Google Shape;978;p100"/>
          <p:cNvSpPr txBox="1"/>
          <p:nvPr>
            <p:ph idx="5" type="subTitle"/>
          </p:nvPr>
        </p:nvSpPr>
        <p:spPr>
          <a:xfrm>
            <a:off x="393250" y="1978700"/>
            <a:ext cx="1786500" cy="23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Calm - Sleep, Meditate, Relax</a:t>
            </a:r>
            <a:endParaRPr/>
          </a:p>
        </p:txBody>
      </p:sp>
      <p:pic>
        <p:nvPicPr>
          <p:cNvPr id="979" name="Google Shape;979;p100" title="download.jpeg"/>
          <p:cNvPicPr preferRelativeResize="0"/>
          <p:nvPr>
            <p:ph idx="4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550" y="889400"/>
            <a:ext cx="1089300" cy="1089300"/>
          </a:xfrm>
          <a:prstGeom prst="ellipse">
            <a:avLst/>
          </a:prstGeom>
        </p:spPr>
      </p:pic>
      <p:sp>
        <p:nvSpPr>
          <p:cNvPr id="980" name="Google Shape;980;p100"/>
          <p:cNvSpPr txBox="1"/>
          <p:nvPr>
            <p:ph idx="6" type="body"/>
          </p:nvPr>
        </p:nvSpPr>
        <p:spPr>
          <a:xfrm>
            <a:off x="381950" y="2453500"/>
            <a:ext cx="17865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mobile app designed to improve mental wellness, reduce stress, and aid sleep through guided meditation, mindfulness exercises, and soothing content</a:t>
            </a:r>
            <a:endParaRPr/>
          </a:p>
        </p:txBody>
      </p:sp>
      <p:sp>
        <p:nvSpPr>
          <p:cNvPr id="981" name="Google Shape;981;p100"/>
          <p:cNvSpPr txBox="1"/>
          <p:nvPr>
            <p:ph idx="7" type="subTitle"/>
          </p:nvPr>
        </p:nvSpPr>
        <p:spPr>
          <a:xfrm>
            <a:off x="2580250" y="1528150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works</a:t>
            </a:r>
            <a:endParaRPr/>
          </a:p>
        </p:txBody>
      </p:sp>
      <p:sp>
        <p:nvSpPr>
          <p:cNvPr id="982" name="Google Shape;982;p100"/>
          <p:cNvSpPr txBox="1"/>
          <p:nvPr>
            <p:ph idx="8" type="body"/>
          </p:nvPr>
        </p:nvSpPr>
        <p:spPr>
          <a:xfrm>
            <a:off x="2580250" y="1791652"/>
            <a:ext cx="2911500" cy="61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</a:pPr>
            <a:r>
              <a:rPr lang="en"/>
              <a:t>What does this segment want?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</a:pPr>
            <a:r>
              <a:rPr lang="en"/>
              <a:t>What motivates them?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</a:pPr>
            <a:r>
              <a:rPr lang="en"/>
              <a:t>What kind of products or services are they looking for? </a:t>
            </a:r>
            <a:endParaRPr/>
          </a:p>
        </p:txBody>
      </p:sp>
      <p:sp>
        <p:nvSpPr>
          <p:cNvPr id="983" name="Google Shape;983;p100"/>
          <p:cNvSpPr txBox="1"/>
          <p:nvPr>
            <p:ph idx="9" type="subTitle"/>
          </p:nvPr>
        </p:nvSpPr>
        <p:spPr>
          <a:xfrm>
            <a:off x="2580250" y="26604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doesn’t work</a:t>
            </a:r>
            <a:endParaRPr/>
          </a:p>
        </p:txBody>
      </p:sp>
      <p:sp>
        <p:nvSpPr>
          <p:cNvPr id="984" name="Google Shape;984;p100"/>
          <p:cNvSpPr txBox="1"/>
          <p:nvPr>
            <p:ph idx="13" type="body"/>
          </p:nvPr>
        </p:nvSpPr>
        <p:spPr>
          <a:xfrm>
            <a:off x="2580250" y="2931046"/>
            <a:ext cx="2911500" cy="61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</a:pPr>
            <a:r>
              <a:rPr lang="en"/>
              <a:t>What interferes with their needs, goals, and motivations?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</a:pPr>
            <a:r>
              <a:rPr lang="en"/>
              <a:t>What frustrates them in their daily life?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100"/>
          <p:cNvSpPr txBox="1"/>
          <p:nvPr>
            <p:ph idx="20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05: market research</a:t>
            </a:r>
            <a:endParaRPr/>
          </a:p>
        </p:txBody>
      </p:sp>
      <p:sp>
        <p:nvSpPr>
          <p:cNvPr id="986" name="Google Shape;986;p100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404 sleep not found</a:t>
            </a:r>
            <a:endParaRPr/>
          </a:p>
        </p:txBody>
      </p:sp>
      <p:sp>
        <p:nvSpPr>
          <p:cNvPr id="987" name="Google Shape;987;p100"/>
          <p:cNvSpPr/>
          <p:nvPr/>
        </p:nvSpPr>
        <p:spPr>
          <a:xfrm>
            <a:off x="2423700" y="1395962"/>
            <a:ext cx="3198600" cy="3054000"/>
          </a:xfrm>
          <a:prstGeom prst="roundRect">
            <a:avLst>
              <a:gd fmla="val 674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988" name="Google Shape;988;p100"/>
          <p:cNvCxnSpPr/>
          <p:nvPr/>
        </p:nvCxnSpPr>
        <p:spPr>
          <a:xfrm>
            <a:off x="2426125" y="2824037"/>
            <a:ext cx="319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9" name="Google Shape;989;p100"/>
          <p:cNvSpPr txBox="1"/>
          <p:nvPr>
            <p:ph idx="7" type="subTitle"/>
          </p:nvPr>
        </p:nvSpPr>
        <p:spPr>
          <a:xfrm>
            <a:off x="2580250" y="1464475"/>
            <a:ext cx="2911500" cy="18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works</a:t>
            </a:r>
            <a:endParaRPr/>
          </a:p>
        </p:txBody>
      </p:sp>
      <p:sp>
        <p:nvSpPr>
          <p:cNvPr id="990" name="Google Shape;990;p100"/>
          <p:cNvSpPr txBox="1"/>
          <p:nvPr>
            <p:ph idx="8" type="body"/>
          </p:nvPr>
        </p:nvSpPr>
        <p:spPr>
          <a:xfrm>
            <a:off x="2498450" y="1659488"/>
            <a:ext cx="3037800" cy="86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</a:pPr>
            <a:r>
              <a:rPr lang="en"/>
              <a:t>strong "Sleep Story" library provides a narrative-based way to disengage from the day</a:t>
            </a:r>
            <a:endParaRPr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</a:pPr>
            <a:r>
              <a:rPr lang="en"/>
              <a:t>"Daily Calm" feature - creates daily habit loop</a:t>
            </a:r>
            <a:endParaRPr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</a:pPr>
            <a:r>
              <a:rPr lang="en"/>
              <a:t>mood check-ins</a:t>
            </a:r>
            <a:endParaRPr/>
          </a:p>
        </p:txBody>
      </p:sp>
      <p:sp>
        <p:nvSpPr>
          <p:cNvPr id="991" name="Google Shape;991;p100"/>
          <p:cNvSpPr txBox="1"/>
          <p:nvPr>
            <p:ph idx="9" type="subTitle"/>
          </p:nvPr>
        </p:nvSpPr>
        <p:spPr>
          <a:xfrm>
            <a:off x="2567575" y="2981695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doesn’t work</a:t>
            </a:r>
            <a:endParaRPr/>
          </a:p>
        </p:txBody>
      </p:sp>
      <p:sp>
        <p:nvSpPr>
          <p:cNvPr id="992" name="Google Shape;992;p100"/>
          <p:cNvSpPr txBox="1"/>
          <p:nvPr>
            <p:ph idx="8" type="body"/>
          </p:nvPr>
        </p:nvSpPr>
        <p:spPr>
          <a:xfrm>
            <a:off x="2426125" y="3212975"/>
            <a:ext cx="3194400" cy="113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</a:pPr>
            <a:r>
              <a:rPr lang="en"/>
              <a:t>overwhelming content library (</a:t>
            </a:r>
            <a:r>
              <a:rPr lang="en"/>
              <a:t>thousands</a:t>
            </a:r>
            <a:r>
              <a:rPr lang="en"/>
              <a:t> of titles)</a:t>
            </a:r>
            <a:endParaRPr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</a:pPr>
            <a:r>
              <a:rPr lang="en"/>
              <a:t>high premium cost ($79.99/yr)</a:t>
            </a:r>
            <a:endParaRPr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</a:pPr>
            <a:r>
              <a:rPr lang="en"/>
              <a:t>no active routines, only passive (listening)</a:t>
            </a:r>
            <a:endParaRPr/>
          </a:p>
        </p:txBody>
      </p:sp>
      <p:sp>
        <p:nvSpPr>
          <p:cNvPr id="993" name="Google Shape;993;p100"/>
          <p:cNvSpPr txBox="1"/>
          <p:nvPr>
            <p:ph idx="15" type="subTitle"/>
          </p:nvPr>
        </p:nvSpPr>
        <p:spPr>
          <a:xfrm>
            <a:off x="5877425" y="15281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us different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100"/>
          <p:cNvSpPr txBox="1"/>
          <p:nvPr>
            <p:ph idx="8" type="body"/>
          </p:nvPr>
        </p:nvSpPr>
        <p:spPr>
          <a:xfrm>
            <a:off x="5866250" y="1756750"/>
            <a:ext cx="2911500" cy="134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</a:pPr>
            <a:r>
              <a:rPr lang="en"/>
              <a:t>f</a:t>
            </a:r>
            <a:r>
              <a:rPr lang="en"/>
              <a:t>ocus on active preparation (journaling, hygiene nudges) rather than passive listening.</a:t>
            </a:r>
            <a:endParaRPr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</a:pPr>
            <a:r>
              <a:rPr lang="en"/>
              <a:t>a curated, decision-free flow avoids the "choice paralysis" of a massive library.</a:t>
            </a:r>
            <a:endParaRPr/>
          </a:p>
        </p:txBody>
      </p:sp>
      <p:sp>
        <p:nvSpPr>
          <p:cNvPr id="995" name="Google Shape;995;p100"/>
          <p:cNvSpPr txBox="1"/>
          <p:nvPr>
            <p:ph idx="15" type="subTitle"/>
          </p:nvPr>
        </p:nvSpPr>
        <p:spPr>
          <a:xfrm>
            <a:off x="5877550" y="333780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</a:t>
            </a:r>
            <a:endParaRPr/>
          </a:p>
        </p:txBody>
      </p:sp>
      <p:sp>
        <p:nvSpPr>
          <p:cNvPr id="996" name="Google Shape;996;p100"/>
          <p:cNvSpPr txBox="1"/>
          <p:nvPr>
            <p:ph idx="8" type="body"/>
          </p:nvPr>
        </p:nvSpPr>
        <p:spPr>
          <a:xfrm>
            <a:off x="5877550" y="3622100"/>
            <a:ext cx="2911500" cy="75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</a:pPr>
            <a:r>
              <a:rPr lang="en"/>
              <a:t>Calm helps users sleep; we help users get ready to sleep by owning the evening wind-down routine.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01"/>
          <p:cNvSpPr/>
          <p:nvPr/>
        </p:nvSpPr>
        <p:spPr>
          <a:xfrm>
            <a:off x="228600" y="1395962"/>
            <a:ext cx="2101200" cy="3054000"/>
          </a:xfrm>
          <a:prstGeom prst="roundRect">
            <a:avLst>
              <a:gd fmla="val 963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002" name="Google Shape;1002;p101"/>
          <p:cNvSpPr/>
          <p:nvPr/>
        </p:nvSpPr>
        <p:spPr>
          <a:xfrm>
            <a:off x="2423700" y="1395962"/>
            <a:ext cx="3198600" cy="3054000"/>
          </a:xfrm>
          <a:prstGeom prst="roundRect">
            <a:avLst>
              <a:gd fmla="val 674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1003" name="Google Shape;1003;p101"/>
          <p:cNvCxnSpPr/>
          <p:nvPr/>
        </p:nvCxnSpPr>
        <p:spPr>
          <a:xfrm>
            <a:off x="2426125" y="2824037"/>
            <a:ext cx="319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4" name="Google Shape;1004;p101"/>
          <p:cNvSpPr txBox="1"/>
          <p:nvPr>
            <p:ph idx="5" type="subTitle"/>
          </p:nvPr>
        </p:nvSpPr>
        <p:spPr>
          <a:xfrm>
            <a:off x="393250" y="1978700"/>
            <a:ext cx="1786500" cy="23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BetterSleep</a:t>
            </a:r>
            <a:endParaRPr/>
          </a:p>
        </p:txBody>
      </p:sp>
      <p:sp>
        <p:nvSpPr>
          <p:cNvPr id="1005" name="Google Shape;1005;p101"/>
          <p:cNvSpPr txBox="1"/>
          <p:nvPr>
            <p:ph idx="6" type="body"/>
          </p:nvPr>
        </p:nvSpPr>
        <p:spPr>
          <a:xfrm>
            <a:off x="381950" y="2453500"/>
            <a:ext cx="17865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comprehensive wellness app designed to help users fall asleep faster and improve their sleep quality through a mix of audio therapy and data tracking</a:t>
            </a:r>
            <a:endParaRPr/>
          </a:p>
        </p:txBody>
      </p:sp>
      <p:sp>
        <p:nvSpPr>
          <p:cNvPr id="1006" name="Google Shape;1006;p101"/>
          <p:cNvSpPr txBox="1"/>
          <p:nvPr>
            <p:ph idx="7" type="subTitle"/>
          </p:nvPr>
        </p:nvSpPr>
        <p:spPr>
          <a:xfrm>
            <a:off x="2580250" y="1528150"/>
            <a:ext cx="2911500" cy="18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works</a:t>
            </a:r>
            <a:endParaRPr/>
          </a:p>
        </p:txBody>
      </p:sp>
      <p:sp>
        <p:nvSpPr>
          <p:cNvPr id="1007" name="Google Shape;1007;p101"/>
          <p:cNvSpPr txBox="1"/>
          <p:nvPr>
            <p:ph idx="8" type="body"/>
          </p:nvPr>
        </p:nvSpPr>
        <p:spPr>
          <a:xfrm>
            <a:off x="2580250" y="1791600"/>
            <a:ext cx="2911500" cy="86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</a:pPr>
            <a:r>
              <a:rPr lang="en"/>
              <a:t>interactive and highly customizable sound mixer and experience</a:t>
            </a:r>
            <a:endParaRPr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</a:pPr>
            <a:r>
              <a:rPr lang="en"/>
              <a:t>integrated sleep science and tracking</a:t>
            </a:r>
            <a:endParaRPr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</a:pPr>
            <a:r>
              <a:rPr lang="en"/>
              <a:t>multitude of features, not just for sleep</a:t>
            </a:r>
            <a:endParaRPr/>
          </a:p>
        </p:txBody>
      </p:sp>
      <p:sp>
        <p:nvSpPr>
          <p:cNvPr id="1008" name="Google Shape;1008;p101"/>
          <p:cNvSpPr txBox="1"/>
          <p:nvPr>
            <p:ph idx="9" type="subTitle"/>
          </p:nvPr>
        </p:nvSpPr>
        <p:spPr>
          <a:xfrm>
            <a:off x="2567575" y="2981695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doesn’t work</a:t>
            </a:r>
            <a:endParaRPr/>
          </a:p>
        </p:txBody>
      </p:sp>
      <p:sp>
        <p:nvSpPr>
          <p:cNvPr id="1009" name="Google Shape;1009;p101"/>
          <p:cNvSpPr txBox="1"/>
          <p:nvPr>
            <p:ph idx="15" type="subTitle"/>
          </p:nvPr>
        </p:nvSpPr>
        <p:spPr>
          <a:xfrm>
            <a:off x="5877425" y="15281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us different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01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404 sleep not found</a:t>
            </a:r>
            <a:endParaRPr/>
          </a:p>
        </p:txBody>
      </p:sp>
      <p:sp>
        <p:nvSpPr>
          <p:cNvPr id="1011" name="Google Shape;1011;p101"/>
          <p:cNvSpPr txBox="1"/>
          <p:nvPr>
            <p:ph idx="20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05: market research</a:t>
            </a:r>
            <a:endParaRPr/>
          </a:p>
        </p:txBody>
      </p:sp>
      <p:sp>
        <p:nvSpPr>
          <p:cNvPr id="1012" name="Google Shape;1012;p101"/>
          <p:cNvSpPr txBox="1"/>
          <p:nvPr>
            <p:ph idx="8" type="body"/>
          </p:nvPr>
        </p:nvSpPr>
        <p:spPr>
          <a:xfrm>
            <a:off x="5866250" y="1756750"/>
            <a:ext cx="2911500" cy="134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</a:pPr>
            <a:r>
              <a:rPr lang="en"/>
              <a:t>active </a:t>
            </a:r>
            <a:r>
              <a:rPr lang="en"/>
              <a:t>offloading by providing a “save state” to secure a user’s mental state</a:t>
            </a:r>
            <a:endParaRPr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</a:pPr>
            <a:r>
              <a:rPr lang="en"/>
              <a:t>we normalize sleep schedule variation instead of daily pass/fail metrics</a:t>
            </a:r>
            <a:endParaRPr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</a:pPr>
            <a:r>
              <a:rPr lang="en"/>
              <a:t>our product is an off-ramp to help settle down as well as plan for the next morning</a:t>
            </a:r>
            <a:endParaRPr/>
          </a:p>
        </p:txBody>
      </p:sp>
      <p:sp>
        <p:nvSpPr>
          <p:cNvPr id="1013" name="Google Shape;1013;p101"/>
          <p:cNvSpPr txBox="1"/>
          <p:nvPr>
            <p:ph idx="15" type="subTitle"/>
          </p:nvPr>
        </p:nvSpPr>
        <p:spPr>
          <a:xfrm>
            <a:off x="5877550" y="333780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</a:t>
            </a:r>
            <a:endParaRPr/>
          </a:p>
        </p:txBody>
      </p:sp>
      <p:sp>
        <p:nvSpPr>
          <p:cNvPr id="1014" name="Google Shape;1014;p101"/>
          <p:cNvSpPr txBox="1"/>
          <p:nvPr>
            <p:ph idx="8" type="body"/>
          </p:nvPr>
        </p:nvSpPr>
        <p:spPr>
          <a:xfrm>
            <a:off x="5877550" y="3622100"/>
            <a:ext cx="2911500" cy="75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</a:pPr>
            <a:r>
              <a:rPr b="1" i="1" lang="en"/>
              <a:t>bettersleep</a:t>
            </a:r>
            <a:r>
              <a:rPr lang="en"/>
              <a:t> is moreso a passive </a:t>
            </a:r>
            <a:r>
              <a:rPr lang="en"/>
              <a:t>distraction whereas </a:t>
            </a:r>
            <a:r>
              <a:rPr b="1" i="1" lang="en"/>
              <a:t>404 sleep not found</a:t>
            </a:r>
            <a:r>
              <a:rPr lang="en"/>
              <a:t> provides an active resumption system</a:t>
            </a:r>
            <a:endParaRPr/>
          </a:p>
        </p:txBody>
      </p:sp>
      <p:sp>
        <p:nvSpPr>
          <p:cNvPr id="1015" name="Google Shape;1015;p101"/>
          <p:cNvSpPr txBox="1"/>
          <p:nvPr>
            <p:ph idx="8" type="body"/>
          </p:nvPr>
        </p:nvSpPr>
        <p:spPr>
          <a:xfrm>
            <a:off x="2567250" y="3233803"/>
            <a:ext cx="2911500" cy="113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</a:pPr>
            <a:r>
              <a:rPr lang="en"/>
              <a:t>90% of features are paywalled </a:t>
            </a:r>
            <a:endParaRPr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</a:pPr>
            <a:r>
              <a:rPr lang="en"/>
              <a:t>choice overload (300+ sounds) may cause “analysis paralysis”</a:t>
            </a:r>
            <a:endParaRPr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</a:pPr>
            <a:r>
              <a:rPr lang="en"/>
              <a:t>focuses on </a:t>
            </a:r>
            <a:r>
              <a:rPr i="1" lang="en"/>
              <a:t>drowning out</a:t>
            </a:r>
            <a:r>
              <a:rPr lang="en"/>
              <a:t> thoughts rather than </a:t>
            </a:r>
            <a:r>
              <a:rPr i="1" lang="en"/>
              <a:t>resolving</a:t>
            </a:r>
            <a:r>
              <a:rPr lang="en"/>
              <a:t> the root cause</a:t>
            </a:r>
            <a:endParaRPr/>
          </a:p>
        </p:txBody>
      </p:sp>
      <p:pic>
        <p:nvPicPr>
          <p:cNvPr id="1016" name="Google Shape;1016;p101"/>
          <p:cNvPicPr preferRelativeResize="0"/>
          <p:nvPr>
            <p:ph idx="4" type="pic"/>
          </p:nvPr>
        </p:nvPicPr>
        <p:blipFill rotWithShape="1">
          <a:blip r:embed="rId3">
            <a:alphaModFix/>
          </a:blip>
          <a:srcRect b="0" l="25585" r="25585" t="0"/>
          <a:stretch/>
        </p:blipFill>
        <p:spPr>
          <a:xfrm>
            <a:off x="730550" y="889400"/>
            <a:ext cx="1089300" cy="1089300"/>
          </a:xfrm>
          <a:prstGeom prst="ellipse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rk Particles">
  <a:themeElements>
    <a:clrScheme name="Simple Light">
      <a:dk1>
        <a:srgbClr val="000000"/>
      </a:dk1>
      <a:lt1>
        <a:srgbClr val="FFFFFF"/>
      </a:lt1>
      <a:dk2>
        <a:srgbClr val="F5F5F5"/>
      </a:dk2>
      <a:lt2>
        <a:srgbClr val="323232"/>
      </a:lt2>
      <a:accent1>
        <a:srgbClr val="434343"/>
      </a:accent1>
      <a:accent2>
        <a:srgbClr val="252525"/>
      </a:accent2>
      <a:accent3>
        <a:srgbClr val="DEFF9A"/>
      </a:accent3>
      <a:accent4>
        <a:srgbClr val="DAFFDE"/>
      </a:accent4>
      <a:accent5>
        <a:srgbClr val="4CDC8B"/>
      </a:accent5>
      <a:accent6>
        <a:srgbClr val="4C7FDC"/>
      </a:accent6>
      <a:hlink>
        <a:srgbClr val="18181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Dark Particles">
  <a:themeElements>
    <a:clrScheme name="Simple Light">
      <a:dk1>
        <a:srgbClr val="000000"/>
      </a:dk1>
      <a:lt1>
        <a:srgbClr val="FFFFFF"/>
      </a:lt1>
      <a:dk2>
        <a:srgbClr val="F5F5F5"/>
      </a:dk2>
      <a:lt2>
        <a:srgbClr val="323232"/>
      </a:lt2>
      <a:accent1>
        <a:srgbClr val="434343"/>
      </a:accent1>
      <a:accent2>
        <a:srgbClr val="252525"/>
      </a:accent2>
      <a:accent3>
        <a:srgbClr val="DEFF9A"/>
      </a:accent3>
      <a:accent4>
        <a:srgbClr val="DAFFDE"/>
      </a:accent4>
      <a:accent5>
        <a:srgbClr val="4CDC8B"/>
      </a:accent5>
      <a:accent6>
        <a:srgbClr val="4C7FDC"/>
      </a:accent6>
      <a:hlink>
        <a:srgbClr val="18181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